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24384000" cy="13716000"/>
  <p:notesSz cx="6858000" cy="9144000"/>
  <p:embeddedFontLst>
    <p:embeddedFont>
      <p:font typeface="OCRB" panose="020B0609020202020204" pitchFamily="49" charset="0"/>
      <p:regular r:id="rId22"/>
    </p:embeddedFont>
    <p:embeddedFont>
      <p:font typeface="Open Sans ExtraBold" panose="020B0906030804020204" pitchFamily="34" charset="0"/>
      <p:bold r:id="rId23"/>
      <p:italic r:id="rId24"/>
      <p:boldItalic r:id="rId25"/>
    </p:embeddedFont>
    <p:embeddedFont>
      <p:font typeface="Open Sans Light" panose="020B0306030504020204" pitchFamily="34" charset="0"/>
      <p:regular r:id="rId26"/>
      <p:italic r:id="rId27"/>
    </p:embeddedFont>
    <p:embeddedFont>
      <p:font typeface="Open Sans Semibold" panose="020B0706030804020204" pitchFamily="34" charset="0"/>
      <p:regular r:id="rId28"/>
      <p:bold r:id="rId29"/>
      <p:italic r:id="rId30"/>
      <p:boldItalic r:id="rId31"/>
    </p:embeddedFont>
    <p:embeddedFont>
      <p:font typeface="Tahoma" panose="020B0604030504040204" pitchFamily="34" charset="0"/>
      <p:regular r:id="rId32"/>
      <p:bold r:id="rId33"/>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AF36"/>
    <a:srgbClr val="314F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5E927D-8045-C04F-A45C-8669ECA58A6E}" v="354" dt="2023-12-18T02:31:37.77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882" autoAdjust="0"/>
    <p:restoredTop sz="95840"/>
  </p:normalViewPr>
  <p:slideViewPr>
    <p:cSldViewPr snapToGrid="0" snapToObjects="1">
      <p:cViewPr varScale="1">
        <p:scale>
          <a:sx n="24" d="100"/>
          <a:sy n="24" d="100"/>
        </p:scale>
        <p:origin x="130" y="734"/>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microsoft.com/office/2015/10/relationships/revisionInfo" Target="revisionInfo.xml"/><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ng Prasetyo" userId="d2bf56b7-245b-438e-9310-f7cdc03e2f43" providerId="ADAL" clId="{1A5E927D-8045-C04F-A45C-8669ECA58A6E}"/>
    <pc:docChg chg="undo redo custSel addSld delSld modSld sldOrd">
      <pc:chgData name="Anang Prasetyo" userId="d2bf56b7-245b-438e-9310-f7cdc03e2f43" providerId="ADAL" clId="{1A5E927D-8045-C04F-A45C-8669ECA58A6E}" dt="2023-12-19T01:50:05.634" v="1646" actId="179"/>
      <pc:docMkLst>
        <pc:docMk/>
      </pc:docMkLst>
      <pc:sldChg chg="modSp mod">
        <pc:chgData name="Anang Prasetyo" userId="d2bf56b7-245b-438e-9310-f7cdc03e2f43" providerId="ADAL" clId="{1A5E927D-8045-C04F-A45C-8669ECA58A6E}" dt="2023-12-17T23:17:09.708" v="131" actId="20577"/>
        <pc:sldMkLst>
          <pc:docMk/>
          <pc:sldMk cId="3807564589" sldId="256"/>
        </pc:sldMkLst>
        <pc:spChg chg="mod">
          <ac:chgData name="Anang Prasetyo" userId="d2bf56b7-245b-438e-9310-f7cdc03e2f43" providerId="ADAL" clId="{1A5E927D-8045-C04F-A45C-8669ECA58A6E}" dt="2023-12-17T22:42:30.625" v="22" actId="20577"/>
          <ac:spMkLst>
            <pc:docMk/>
            <pc:sldMk cId="3807564589" sldId="256"/>
            <ac:spMk id="2" creationId="{50F9371B-F92F-AED8-457A-F4BAE6779B8C}"/>
          </ac:spMkLst>
        </pc:spChg>
        <pc:spChg chg="mod">
          <ac:chgData name="Anang Prasetyo" userId="d2bf56b7-245b-438e-9310-f7cdc03e2f43" providerId="ADAL" clId="{1A5E927D-8045-C04F-A45C-8669ECA58A6E}" dt="2023-12-17T23:17:09.708" v="131" actId="20577"/>
          <ac:spMkLst>
            <pc:docMk/>
            <pc:sldMk cId="3807564589" sldId="256"/>
            <ac:spMk id="3" creationId="{05C0E2BF-BBBC-BF27-4255-C5149D193112}"/>
          </ac:spMkLst>
        </pc:spChg>
      </pc:sldChg>
      <pc:sldChg chg="modSp mod">
        <pc:chgData name="Anang Prasetyo" userId="d2bf56b7-245b-438e-9310-f7cdc03e2f43" providerId="ADAL" clId="{1A5E927D-8045-C04F-A45C-8669ECA58A6E}" dt="2023-12-17T23:02:39.794" v="82" actId="20577"/>
        <pc:sldMkLst>
          <pc:docMk/>
          <pc:sldMk cId="831332263" sldId="258"/>
        </pc:sldMkLst>
        <pc:spChg chg="mod">
          <ac:chgData name="Anang Prasetyo" userId="d2bf56b7-245b-438e-9310-f7cdc03e2f43" providerId="ADAL" clId="{1A5E927D-8045-C04F-A45C-8669ECA58A6E}" dt="2023-12-17T23:02:39.794" v="82" actId="20577"/>
          <ac:spMkLst>
            <pc:docMk/>
            <pc:sldMk cId="831332263" sldId="258"/>
            <ac:spMk id="7" creationId="{B72F2271-82AB-6F97-54DB-48887070E4FE}"/>
          </ac:spMkLst>
        </pc:spChg>
      </pc:sldChg>
      <pc:sldChg chg="del">
        <pc:chgData name="Anang Prasetyo" userId="d2bf56b7-245b-438e-9310-f7cdc03e2f43" providerId="ADAL" clId="{1A5E927D-8045-C04F-A45C-8669ECA58A6E}" dt="2023-12-17T23:02:49.149" v="83" actId="2696"/>
        <pc:sldMkLst>
          <pc:docMk/>
          <pc:sldMk cId="109916884" sldId="259"/>
        </pc:sldMkLst>
      </pc:sldChg>
      <pc:sldChg chg="modSp mod">
        <pc:chgData name="Anang Prasetyo" userId="d2bf56b7-245b-438e-9310-f7cdc03e2f43" providerId="ADAL" clId="{1A5E927D-8045-C04F-A45C-8669ECA58A6E}" dt="2023-12-19T01:50:05.634" v="1646" actId="179"/>
        <pc:sldMkLst>
          <pc:docMk/>
          <pc:sldMk cId="1006904840" sldId="265"/>
        </pc:sldMkLst>
        <pc:spChg chg="mod">
          <ac:chgData name="Anang Prasetyo" userId="d2bf56b7-245b-438e-9310-f7cdc03e2f43" providerId="ADAL" clId="{1A5E927D-8045-C04F-A45C-8669ECA58A6E}" dt="2023-12-17T23:11:00.159" v="86" actId="20577"/>
          <ac:spMkLst>
            <pc:docMk/>
            <pc:sldMk cId="1006904840" sldId="265"/>
            <ac:spMk id="2" creationId="{AB6F138F-EFD5-E641-E70A-BB214EFF136D}"/>
          </ac:spMkLst>
        </pc:spChg>
        <pc:spChg chg="mod">
          <ac:chgData name="Anang Prasetyo" userId="d2bf56b7-245b-438e-9310-f7cdc03e2f43" providerId="ADAL" clId="{1A5E927D-8045-C04F-A45C-8669ECA58A6E}" dt="2023-12-17T23:20:53.179" v="189" actId="20577"/>
          <ac:spMkLst>
            <pc:docMk/>
            <pc:sldMk cId="1006904840" sldId="265"/>
            <ac:spMk id="3" creationId="{0BBB728F-003C-7D1E-53EE-5CB26723A9D1}"/>
          </ac:spMkLst>
        </pc:spChg>
        <pc:spChg chg="mod">
          <ac:chgData name="Anang Prasetyo" userId="d2bf56b7-245b-438e-9310-f7cdc03e2f43" providerId="ADAL" clId="{1A5E927D-8045-C04F-A45C-8669ECA58A6E}" dt="2023-12-19T01:50:05.634" v="1646" actId="179"/>
          <ac:spMkLst>
            <pc:docMk/>
            <pc:sldMk cId="1006904840" sldId="265"/>
            <ac:spMk id="7" creationId="{ABEDBFB7-134F-36FB-A892-C6DFA0930D48}"/>
          </ac:spMkLst>
        </pc:spChg>
      </pc:sldChg>
      <pc:sldChg chg="modSp mod">
        <pc:chgData name="Anang Prasetyo" userId="d2bf56b7-245b-438e-9310-f7cdc03e2f43" providerId="ADAL" clId="{1A5E927D-8045-C04F-A45C-8669ECA58A6E}" dt="2023-12-17T23:59:23.112" v="511" actId="20577"/>
        <pc:sldMkLst>
          <pc:docMk/>
          <pc:sldMk cId="1534993027" sldId="289"/>
        </pc:sldMkLst>
        <pc:spChg chg="mod">
          <ac:chgData name="Anang Prasetyo" userId="d2bf56b7-245b-438e-9310-f7cdc03e2f43" providerId="ADAL" clId="{1A5E927D-8045-C04F-A45C-8669ECA58A6E}" dt="2023-12-17T23:59:23.112" v="511" actId="20577"/>
          <ac:spMkLst>
            <pc:docMk/>
            <pc:sldMk cId="1534993027" sldId="289"/>
            <ac:spMk id="7" creationId="{ABEDBFB7-134F-36FB-A892-C6DFA0930D48}"/>
          </ac:spMkLst>
        </pc:spChg>
      </pc:sldChg>
      <pc:sldChg chg="modSp add mod">
        <pc:chgData name="Anang Prasetyo" userId="d2bf56b7-245b-438e-9310-f7cdc03e2f43" providerId="ADAL" clId="{1A5E927D-8045-C04F-A45C-8669ECA58A6E}" dt="2023-12-19T01:49:05.676" v="1645" actId="14100"/>
        <pc:sldMkLst>
          <pc:docMk/>
          <pc:sldMk cId="1253421023" sldId="293"/>
        </pc:sldMkLst>
        <pc:spChg chg="mod">
          <ac:chgData name="Anang Prasetyo" userId="d2bf56b7-245b-438e-9310-f7cdc03e2f43" providerId="ADAL" clId="{1A5E927D-8045-C04F-A45C-8669ECA58A6E}" dt="2023-12-17T23:17:24.327" v="141" actId="20577"/>
          <ac:spMkLst>
            <pc:docMk/>
            <pc:sldMk cId="1253421023" sldId="293"/>
            <ac:spMk id="2" creationId="{AB6F138F-EFD5-E641-E70A-BB214EFF136D}"/>
          </ac:spMkLst>
        </pc:spChg>
        <pc:spChg chg="mod">
          <ac:chgData name="Anang Prasetyo" userId="d2bf56b7-245b-438e-9310-f7cdc03e2f43" providerId="ADAL" clId="{1A5E927D-8045-C04F-A45C-8669ECA58A6E}" dt="2023-12-17T23:17:27.324" v="142" actId="20577"/>
          <ac:spMkLst>
            <pc:docMk/>
            <pc:sldMk cId="1253421023" sldId="293"/>
            <ac:spMk id="3" creationId="{0BBB728F-003C-7D1E-53EE-5CB26723A9D1}"/>
          </ac:spMkLst>
        </pc:spChg>
        <pc:spChg chg="mod">
          <ac:chgData name="Anang Prasetyo" userId="d2bf56b7-245b-438e-9310-f7cdc03e2f43" providerId="ADAL" clId="{1A5E927D-8045-C04F-A45C-8669ECA58A6E}" dt="2023-12-19T01:49:05.676" v="1645" actId="14100"/>
          <ac:spMkLst>
            <pc:docMk/>
            <pc:sldMk cId="1253421023" sldId="293"/>
            <ac:spMk id="7" creationId="{ABEDBFB7-134F-36FB-A892-C6DFA0930D48}"/>
          </ac:spMkLst>
        </pc:spChg>
      </pc:sldChg>
      <pc:sldChg chg="modSp add mod">
        <pc:chgData name="Anang Prasetyo" userId="d2bf56b7-245b-438e-9310-f7cdc03e2f43" providerId="ADAL" clId="{1A5E927D-8045-C04F-A45C-8669ECA58A6E}" dt="2023-12-17T23:22:44.481" v="226" actId="20577"/>
        <pc:sldMkLst>
          <pc:docMk/>
          <pc:sldMk cId="665234065" sldId="294"/>
        </pc:sldMkLst>
        <pc:spChg chg="mod">
          <ac:chgData name="Anang Prasetyo" userId="d2bf56b7-245b-438e-9310-f7cdc03e2f43" providerId="ADAL" clId="{1A5E927D-8045-C04F-A45C-8669ECA58A6E}" dt="2023-12-17T23:21:20.244" v="200" actId="20577"/>
          <ac:spMkLst>
            <pc:docMk/>
            <pc:sldMk cId="665234065" sldId="294"/>
            <ac:spMk id="2" creationId="{AB6F138F-EFD5-E641-E70A-BB214EFF136D}"/>
          </ac:spMkLst>
        </pc:spChg>
        <pc:spChg chg="mod">
          <ac:chgData name="Anang Prasetyo" userId="d2bf56b7-245b-438e-9310-f7cdc03e2f43" providerId="ADAL" clId="{1A5E927D-8045-C04F-A45C-8669ECA58A6E}" dt="2023-12-17T23:21:24.239" v="209" actId="20577"/>
          <ac:spMkLst>
            <pc:docMk/>
            <pc:sldMk cId="665234065" sldId="294"/>
            <ac:spMk id="3" creationId="{0BBB728F-003C-7D1E-53EE-5CB26723A9D1}"/>
          </ac:spMkLst>
        </pc:spChg>
        <pc:spChg chg="mod">
          <ac:chgData name="Anang Prasetyo" userId="d2bf56b7-245b-438e-9310-f7cdc03e2f43" providerId="ADAL" clId="{1A5E927D-8045-C04F-A45C-8669ECA58A6E}" dt="2023-12-17T23:22:44.481" v="226" actId="20577"/>
          <ac:spMkLst>
            <pc:docMk/>
            <pc:sldMk cId="665234065" sldId="294"/>
            <ac:spMk id="7" creationId="{ABEDBFB7-134F-36FB-A892-C6DFA0930D48}"/>
          </ac:spMkLst>
        </pc:spChg>
      </pc:sldChg>
      <pc:sldChg chg="modSp add mod">
        <pc:chgData name="Anang Prasetyo" userId="d2bf56b7-245b-438e-9310-f7cdc03e2f43" providerId="ADAL" clId="{1A5E927D-8045-C04F-A45C-8669ECA58A6E}" dt="2023-12-17T23:24:45.915" v="245" actId="2710"/>
        <pc:sldMkLst>
          <pc:docMk/>
          <pc:sldMk cId="1352641637" sldId="295"/>
        </pc:sldMkLst>
        <pc:spChg chg="mod">
          <ac:chgData name="Anang Prasetyo" userId="d2bf56b7-245b-438e-9310-f7cdc03e2f43" providerId="ADAL" clId="{1A5E927D-8045-C04F-A45C-8669ECA58A6E}" dt="2023-12-17T23:24:45.915" v="245" actId="2710"/>
          <ac:spMkLst>
            <pc:docMk/>
            <pc:sldMk cId="1352641637" sldId="295"/>
            <ac:spMk id="7" creationId="{ABEDBFB7-134F-36FB-A892-C6DFA0930D48}"/>
          </ac:spMkLst>
        </pc:spChg>
      </pc:sldChg>
      <pc:sldChg chg="addSp delSp modSp add mod">
        <pc:chgData name="Anang Prasetyo" userId="d2bf56b7-245b-438e-9310-f7cdc03e2f43" providerId="ADAL" clId="{1A5E927D-8045-C04F-A45C-8669ECA58A6E}" dt="2023-12-17T23:45:08.734" v="345" actId="2711"/>
        <pc:sldMkLst>
          <pc:docMk/>
          <pc:sldMk cId="3797008159" sldId="296"/>
        </pc:sldMkLst>
        <pc:spChg chg="add del mod">
          <ac:chgData name="Anang Prasetyo" userId="d2bf56b7-245b-438e-9310-f7cdc03e2f43" providerId="ADAL" clId="{1A5E927D-8045-C04F-A45C-8669ECA58A6E}" dt="2023-12-17T23:25:26.473" v="248" actId="478"/>
          <ac:spMkLst>
            <pc:docMk/>
            <pc:sldMk cId="3797008159" sldId="296"/>
            <ac:spMk id="5" creationId="{B36709C8-45B3-87E0-06C6-11B89C080CC1}"/>
          </ac:spMkLst>
        </pc:spChg>
        <pc:spChg chg="add del mod">
          <ac:chgData name="Anang Prasetyo" userId="d2bf56b7-245b-438e-9310-f7cdc03e2f43" providerId="ADAL" clId="{1A5E927D-8045-C04F-A45C-8669ECA58A6E}" dt="2023-12-17T23:25:46.300" v="252" actId="478"/>
          <ac:spMkLst>
            <pc:docMk/>
            <pc:sldMk cId="3797008159" sldId="296"/>
            <ac:spMk id="6" creationId="{AD440457-0BA6-F7C9-F803-3E74B7B818C5}"/>
          </ac:spMkLst>
        </pc:spChg>
        <pc:spChg chg="del">
          <ac:chgData name="Anang Prasetyo" userId="d2bf56b7-245b-438e-9310-f7cdc03e2f43" providerId="ADAL" clId="{1A5E927D-8045-C04F-A45C-8669ECA58A6E}" dt="2023-12-17T23:25:24.969" v="247" actId="478"/>
          <ac:spMkLst>
            <pc:docMk/>
            <pc:sldMk cId="3797008159" sldId="296"/>
            <ac:spMk id="7" creationId="{ABEDBFB7-134F-36FB-A892-C6DFA0930D48}"/>
          </ac:spMkLst>
        </pc:spChg>
        <pc:spChg chg="add del mod">
          <ac:chgData name="Anang Prasetyo" userId="d2bf56b7-245b-438e-9310-f7cdc03e2f43" providerId="ADAL" clId="{1A5E927D-8045-C04F-A45C-8669ECA58A6E}" dt="2023-12-17T23:25:53.505" v="254"/>
          <ac:spMkLst>
            <pc:docMk/>
            <pc:sldMk cId="3797008159" sldId="296"/>
            <ac:spMk id="10" creationId="{024DD641-0134-9708-9EBD-FE5FA39D7BAD}"/>
          </ac:spMkLst>
        </pc:spChg>
        <pc:spChg chg="add mod">
          <ac:chgData name="Anang Prasetyo" userId="d2bf56b7-245b-438e-9310-f7cdc03e2f43" providerId="ADAL" clId="{1A5E927D-8045-C04F-A45C-8669ECA58A6E}" dt="2023-12-17T23:39:18.738" v="292" actId="1076"/>
          <ac:spMkLst>
            <pc:docMk/>
            <pc:sldMk cId="3797008159" sldId="296"/>
            <ac:spMk id="11" creationId="{2D8B1CBB-A9B5-2A44-24DB-961BD510C3F2}"/>
          </ac:spMkLst>
        </pc:spChg>
        <pc:spChg chg="add mod">
          <ac:chgData name="Anang Prasetyo" userId="d2bf56b7-245b-438e-9310-f7cdc03e2f43" providerId="ADAL" clId="{1A5E927D-8045-C04F-A45C-8669ECA58A6E}" dt="2023-12-17T23:45:08.734" v="345" actId="2711"/>
          <ac:spMkLst>
            <pc:docMk/>
            <pc:sldMk cId="3797008159" sldId="296"/>
            <ac:spMk id="12" creationId="{E71339AE-6124-6075-1DE3-59745E2A3933}"/>
          </ac:spMkLst>
        </pc:spChg>
        <pc:spChg chg="add del mod">
          <ac:chgData name="Anang Prasetyo" userId="d2bf56b7-245b-438e-9310-f7cdc03e2f43" providerId="ADAL" clId="{1A5E927D-8045-C04F-A45C-8669ECA58A6E}" dt="2023-12-17T23:38:08.326" v="275"/>
          <ac:spMkLst>
            <pc:docMk/>
            <pc:sldMk cId="3797008159" sldId="296"/>
            <ac:spMk id="13" creationId="{5E6668DB-C110-B7F5-3CC0-6575DEF6A7A4}"/>
          </ac:spMkLst>
        </pc:spChg>
        <pc:grpChg chg="add mod">
          <ac:chgData name="Anang Prasetyo" userId="d2bf56b7-245b-438e-9310-f7cdc03e2f43" providerId="ADAL" clId="{1A5E927D-8045-C04F-A45C-8669ECA58A6E}" dt="2023-12-17T23:39:30.192" v="295" actId="1076"/>
          <ac:grpSpMkLst>
            <pc:docMk/>
            <pc:sldMk cId="3797008159" sldId="296"/>
            <ac:grpSpMk id="14" creationId="{78868BBD-AAAF-D952-F424-69B4F1B67CB0}"/>
          </ac:grpSpMkLst>
        </pc:grpChg>
        <pc:graphicFrameChg chg="add mod">
          <ac:chgData name="Anang Prasetyo" userId="d2bf56b7-245b-438e-9310-f7cdc03e2f43" providerId="ADAL" clId="{1A5E927D-8045-C04F-A45C-8669ECA58A6E}" dt="2023-12-17T23:39:07.735" v="289" actId="1076"/>
          <ac:graphicFrameMkLst>
            <pc:docMk/>
            <pc:sldMk cId="3797008159" sldId="296"/>
            <ac:graphicFrameMk id="8" creationId="{F3FD7A69-488E-D41C-312B-5EC3CCA16AE5}"/>
          </ac:graphicFrameMkLst>
        </pc:graphicFrameChg>
        <pc:graphicFrameChg chg="add mod">
          <ac:chgData name="Anang Prasetyo" userId="d2bf56b7-245b-438e-9310-f7cdc03e2f43" providerId="ADAL" clId="{1A5E927D-8045-C04F-A45C-8669ECA58A6E}" dt="2023-12-17T23:38:58.410" v="286" actId="1076"/>
          <ac:graphicFrameMkLst>
            <pc:docMk/>
            <pc:sldMk cId="3797008159" sldId="296"/>
            <ac:graphicFrameMk id="9" creationId="{7318A949-C10E-D2B7-A270-637BE49C4D68}"/>
          </ac:graphicFrameMkLst>
        </pc:graphicFrameChg>
      </pc:sldChg>
      <pc:sldChg chg="addSp delSp modSp add mod">
        <pc:chgData name="Anang Prasetyo" userId="d2bf56b7-245b-438e-9310-f7cdc03e2f43" providerId="ADAL" clId="{1A5E927D-8045-C04F-A45C-8669ECA58A6E}" dt="2023-12-18T02:05:00.600" v="1181" actId="1076"/>
        <pc:sldMkLst>
          <pc:docMk/>
          <pc:sldMk cId="1397810355" sldId="297"/>
        </pc:sldMkLst>
        <pc:spChg chg="mod">
          <ac:chgData name="Anang Prasetyo" userId="d2bf56b7-245b-438e-9310-f7cdc03e2f43" providerId="ADAL" clId="{1A5E927D-8045-C04F-A45C-8669ECA58A6E}" dt="2023-12-17T23:43:37.317" v="338" actId="14100"/>
          <ac:spMkLst>
            <pc:docMk/>
            <pc:sldMk cId="1397810355" sldId="297"/>
            <ac:spMk id="11" creationId="{2D8B1CBB-A9B5-2A44-24DB-961BD510C3F2}"/>
          </ac:spMkLst>
        </pc:spChg>
        <pc:spChg chg="mod">
          <ac:chgData name="Anang Prasetyo" userId="d2bf56b7-245b-438e-9310-f7cdc03e2f43" providerId="ADAL" clId="{1A5E927D-8045-C04F-A45C-8669ECA58A6E}" dt="2023-12-17T23:45:00.561" v="344" actId="2711"/>
          <ac:spMkLst>
            <pc:docMk/>
            <pc:sldMk cId="1397810355" sldId="297"/>
            <ac:spMk id="12" creationId="{E71339AE-6124-6075-1DE3-59745E2A3933}"/>
          </ac:spMkLst>
        </pc:spChg>
        <pc:grpChg chg="mod">
          <ac:chgData name="Anang Prasetyo" userId="d2bf56b7-245b-438e-9310-f7cdc03e2f43" providerId="ADAL" clId="{1A5E927D-8045-C04F-A45C-8669ECA58A6E}" dt="2023-12-17T23:43:49.202" v="339" actId="1076"/>
          <ac:grpSpMkLst>
            <pc:docMk/>
            <pc:sldMk cId="1397810355" sldId="297"/>
            <ac:grpSpMk id="14" creationId="{78868BBD-AAAF-D952-F424-69B4F1B67CB0}"/>
          </ac:grpSpMkLst>
        </pc:grpChg>
        <pc:graphicFrameChg chg="add mod">
          <ac:chgData name="Anang Prasetyo" userId="d2bf56b7-245b-438e-9310-f7cdc03e2f43" providerId="ADAL" clId="{1A5E927D-8045-C04F-A45C-8669ECA58A6E}" dt="2023-12-18T02:05:00.600" v="1181" actId="1076"/>
          <ac:graphicFrameMkLst>
            <pc:docMk/>
            <pc:sldMk cId="1397810355" sldId="297"/>
            <ac:graphicFrameMk id="4" creationId="{AFFBC922-FF51-EDD6-75DB-DE6273D5E47F}"/>
          </ac:graphicFrameMkLst>
        </pc:graphicFrameChg>
        <pc:graphicFrameChg chg="del">
          <ac:chgData name="Anang Prasetyo" userId="d2bf56b7-245b-438e-9310-f7cdc03e2f43" providerId="ADAL" clId="{1A5E927D-8045-C04F-A45C-8669ECA58A6E}" dt="2023-12-17T23:42:00.917" v="315" actId="478"/>
          <ac:graphicFrameMkLst>
            <pc:docMk/>
            <pc:sldMk cId="1397810355" sldId="297"/>
            <ac:graphicFrameMk id="8" creationId="{F3FD7A69-488E-D41C-312B-5EC3CCA16AE5}"/>
          </ac:graphicFrameMkLst>
        </pc:graphicFrameChg>
        <pc:graphicFrameChg chg="del">
          <ac:chgData name="Anang Prasetyo" userId="d2bf56b7-245b-438e-9310-f7cdc03e2f43" providerId="ADAL" clId="{1A5E927D-8045-C04F-A45C-8669ECA58A6E}" dt="2023-12-17T23:42:00.917" v="315" actId="478"/>
          <ac:graphicFrameMkLst>
            <pc:docMk/>
            <pc:sldMk cId="1397810355" sldId="297"/>
            <ac:graphicFrameMk id="9" creationId="{7318A949-C10E-D2B7-A270-637BE49C4D68}"/>
          </ac:graphicFrameMkLst>
        </pc:graphicFrameChg>
      </pc:sldChg>
      <pc:sldChg chg="addSp delSp modSp add mod">
        <pc:chgData name="Anang Prasetyo" userId="d2bf56b7-245b-438e-9310-f7cdc03e2f43" providerId="ADAL" clId="{1A5E927D-8045-C04F-A45C-8669ECA58A6E}" dt="2023-12-18T02:04:50.601" v="1179" actId="1076"/>
        <pc:sldMkLst>
          <pc:docMk/>
          <pc:sldMk cId="1908879325" sldId="298"/>
        </pc:sldMkLst>
        <pc:spChg chg="mod">
          <ac:chgData name="Anang Prasetyo" userId="d2bf56b7-245b-438e-9310-f7cdc03e2f43" providerId="ADAL" clId="{1A5E927D-8045-C04F-A45C-8669ECA58A6E}" dt="2023-12-17T23:46:35.206" v="359" actId="14100"/>
          <ac:spMkLst>
            <pc:docMk/>
            <pc:sldMk cId="1908879325" sldId="298"/>
            <ac:spMk id="11" creationId="{2D8B1CBB-A9B5-2A44-24DB-961BD510C3F2}"/>
          </ac:spMkLst>
        </pc:spChg>
        <pc:spChg chg="mod">
          <ac:chgData name="Anang Prasetyo" userId="d2bf56b7-245b-438e-9310-f7cdc03e2f43" providerId="ADAL" clId="{1A5E927D-8045-C04F-A45C-8669ECA58A6E}" dt="2023-12-17T23:46:25.038" v="358" actId="255"/>
          <ac:spMkLst>
            <pc:docMk/>
            <pc:sldMk cId="1908879325" sldId="298"/>
            <ac:spMk id="12" creationId="{E71339AE-6124-6075-1DE3-59745E2A3933}"/>
          </ac:spMkLst>
        </pc:spChg>
        <pc:grpChg chg="mod">
          <ac:chgData name="Anang Prasetyo" userId="d2bf56b7-245b-438e-9310-f7cdc03e2f43" providerId="ADAL" clId="{1A5E927D-8045-C04F-A45C-8669ECA58A6E}" dt="2023-12-17T23:46:42.365" v="360" actId="1076"/>
          <ac:grpSpMkLst>
            <pc:docMk/>
            <pc:sldMk cId="1908879325" sldId="298"/>
            <ac:grpSpMk id="14" creationId="{78868BBD-AAAF-D952-F424-69B4F1B67CB0}"/>
          </ac:grpSpMkLst>
        </pc:grpChg>
        <pc:graphicFrameChg chg="del">
          <ac:chgData name="Anang Prasetyo" userId="d2bf56b7-245b-438e-9310-f7cdc03e2f43" providerId="ADAL" clId="{1A5E927D-8045-C04F-A45C-8669ECA58A6E}" dt="2023-12-17T23:46:12.449" v="356" actId="478"/>
          <ac:graphicFrameMkLst>
            <pc:docMk/>
            <pc:sldMk cId="1908879325" sldId="298"/>
            <ac:graphicFrameMk id="4" creationId="{AFFBC922-FF51-EDD6-75DB-DE6273D5E47F}"/>
          </ac:graphicFrameMkLst>
        </pc:graphicFrameChg>
        <pc:graphicFrameChg chg="add mod">
          <ac:chgData name="Anang Prasetyo" userId="d2bf56b7-245b-438e-9310-f7cdc03e2f43" providerId="ADAL" clId="{1A5E927D-8045-C04F-A45C-8669ECA58A6E}" dt="2023-12-18T02:04:50.601" v="1179" actId="1076"/>
          <ac:graphicFrameMkLst>
            <pc:docMk/>
            <pc:sldMk cId="1908879325" sldId="298"/>
            <ac:graphicFrameMk id="5" creationId="{C8BBD8E7-A289-EC12-6A83-3820F9D45880}"/>
          </ac:graphicFrameMkLst>
        </pc:graphicFrameChg>
      </pc:sldChg>
      <pc:sldChg chg="addSp delSp modSp add mod">
        <pc:chgData name="Anang Prasetyo" userId="d2bf56b7-245b-438e-9310-f7cdc03e2f43" providerId="ADAL" clId="{1A5E927D-8045-C04F-A45C-8669ECA58A6E}" dt="2023-12-17T23:48:20.274" v="383" actId="1076"/>
        <pc:sldMkLst>
          <pc:docMk/>
          <pc:sldMk cId="4022846365" sldId="299"/>
        </pc:sldMkLst>
        <pc:spChg chg="mod">
          <ac:chgData name="Anang Prasetyo" userId="d2bf56b7-245b-438e-9310-f7cdc03e2f43" providerId="ADAL" clId="{1A5E927D-8045-C04F-A45C-8669ECA58A6E}" dt="2023-12-17T23:48:06.303" v="378" actId="113"/>
          <ac:spMkLst>
            <pc:docMk/>
            <pc:sldMk cId="4022846365" sldId="299"/>
            <ac:spMk id="12" creationId="{E71339AE-6124-6075-1DE3-59745E2A3933}"/>
          </ac:spMkLst>
        </pc:spChg>
        <pc:graphicFrameChg chg="add mod">
          <ac:chgData name="Anang Prasetyo" userId="d2bf56b7-245b-438e-9310-f7cdc03e2f43" providerId="ADAL" clId="{1A5E927D-8045-C04F-A45C-8669ECA58A6E}" dt="2023-12-17T23:48:20.274" v="383" actId="1076"/>
          <ac:graphicFrameMkLst>
            <pc:docMk/>
            <pc:sldMk cId="4022846365" sldId="299"/>
            <ac:graphicFrameMk id="4" creationId="{83E69807-2FF1-1EAF-B599-154337DBC868}"/>
          </ac:graphicFrameMkLst>
        </pc:graphicFrameChg>
        <pc:graphicFrameChg chg="del">
          <ac:chgData name="Anang Prasetyo" userId="d2bf56b7-245b-438e-9310-f7cdc03e2f43" providerId="ADAL" clId="{1A5E927D-8045-C04F-A45C-8669ECA58A6E}" dt="2023-12-17T23:48:08.149" v="379" actId="478"/>
          <ac:graphicFrameMkLst>
            <pc:docMk/>
            <pc:sldMk cId="4022846365" sldId="299"/>
            <ac:graphicFrameMk id="5" creationId="{C8BBD8E7-A289-EC12-6A83-3820F9D45880}"/>
          </ac:graphicFrameMkLst>
        </pc:graphicFrameChg>
      </pc:sldChg>
      <pc:sldChg chg="addSp delSp modSp add mod">
        <pc:chgData name="Anang Prasetyo" userId="d2bf56b7-245b-438e-9310-f7cdc03e2f43" providerId="ADAL" clId="{1A5E927D-8045-C04F-A45C-8669ECA58A6E}" dt="2023-12-17T23:54:25.083" v="463" actId="255"/>
        <pc:sldMkLst>
          <pc:docMk/>
          <pc:sldMk cId="2726234617" sldId="300"/>
        </pc:sldMkLst>
        <pc:spChg chg="mod">
          <ac:chgData name="Anang Prasetyo" userId="d2bf56b7-245b-438e-9310-f7cdc03e2f43" providerId="ADAL" clId="{1A5E927D-8045-C04F-A45C-8669ECA58A6E}" dt="2023-12-17T23:48:51.386" v="392" actId="20577"/>
          <ac:spMkLst>
            <pc:docMk/>
            <pc:sldMk cId="2726234617" sldId="300"/>
            <ac:spMk id="3" creationId="{0BBB728F-003C-7D1E-53EE-5CB26723A9D1}"/>
          </ac:spMkLst>
        </pc:spChg>
        <pc:spChg chg="add mod">
          <ac:chgData name="Anang Prasetyo" userId="d2bf56b7-245b-438e-9310-f7cdc03e2f43" providerId="ADAL" clId="{1A5E927D-8045-C04F-A45C-8669ECA58A6E}" dt="2023-12-17T23:53:28.620" v="458" actId="207"/>
          <ac:spMkLst>
            <pc:docMk/>
            <pc:sldMk cId="2726234617" sldId="300"/>
            <ac:spMk id="5" creationId="{E5447E69-411D-10E9-680E-3E23B4F6DE1F}"/>
          </ac:spMkLst>
        </pc:spChg>
        <pc:spChg chg="mod">
          <ac:chgData name="Anang Prasetyo" userId="d2bf56b7-245b-438e-9310-f7cdc03e2f43" providerId="ADAL" clId="{1A5E927D-8045-C04F-A45C-8669ECA58A6E}" dt="2023-12-17T23:53:02.045" v="454" actId="207"/>
          <ac:spMkLst>
            <pc:docMk/>
            <pc:sldMk cId="2726234617" sldId="300"/>
            <ac:spMk id="8" creationId="{3A29FC84-6715-5FCF-01C7-4882600E023B}"/>
          </ac:spMkLst>
        </pc:spChg>
        <pc:spChg chg="mod">
          <ac:chgData name="Anang Prasetyo" userId="d2bf56b7-245b-438e-9310-f7cdc03e2f43" providerId="ADAL" clId="{1A5E927D-8045-C04F-A45C-8669ECA58A6E}" dt="2023-12-17T23:50:55.631" v="425" actId="1076"/>
          <ac:spMkLst>
            <pc:docMk/>
            <pc:sldMk cId="2726234617" sldId="300"/>
            <ac:spMk id="9" creationId="{010C56F9-7013-586A-0D63-8C8FA4CEBF0D}"/>
          </ac:spMkLst>
        </pc:spChg>
        <pc:spChg chg="mod">
          <ac:chgData name="Anang Prasetyo" userId="d2bf56b7-245b-438e-9310-f7cdc03e2f43" providerId="ADAL" clId="{1A5E927D-8045-C04F-A45C-8669ECA58A6E}" dt="2023-12-17T23:53:07.167" v="455" actId="207"/>
          <ac:spMkLst>
            <pc:docMk/>
            <pc:sldMk cId="2726234617" sldId="300"/>
            <ac:spMk id="10" creationId="{2A07684C-74CA-259C-213C-94EBEC4127FC}"/>
          </ac:spMkLst>
        </pc:spChg>
        <pc:spChg chg="mod">
          <ac:chgData name="Anang Prasetyo" userId="d2bf56b7-245b-438e-9310-f7cdc03e2f43" providerId="ADAL" clId="{1A5E927D-8045-C04F-A45C-8669ECA58A6E}" dt="2023-12-17T23:52:34.861" v="452" actId="692"/>
          <ac:spMkLst>
            <pc:docMk/>
            <pc:sldMk cId="2726234617" sldId="300"/>
            <ac:spMk id="13" creationId="{E2B6C60E-4A0D-7227-B2CF-F3DCC13EA993}"/>
          </ac:spMkLst>
        </pc:spChg>
        <pc:spChg chg="add mod">
          <ac:chgData name="Anang Prasetyo" userId="d2bf56b7-245b-438e-9310-f7cdc03e2f43" providerId="ADAL" clId="{1A5E927D-8045-C04F-A45C-8669ECA58A6E}" dt="2023-12-17T23:54:25.083" v="463" actId="255"/>
          <ac:spMkLst>
            <pc:docMk/>
            <pc:sldMk cId="2726234617" sldId="300"/>
            <ac:spMk id="15" creationId="{1E208769-81D7-38F3-8254-E423813F48B4}"/>
          </ac:spMkLst>
        </pc:spChg>
        <pc:grpChg chg="add mod">
          <ac:chgData name="Anang Prasetyo" userId="d2bf56b7-245b-438e-9310-f7cdc03e2f43" providerId="ADAL" clId="{1A5E927D-8045-C04F-A45C-8669ECA58A6E}" dt="2023-12-17T23:50:55.631" v="425" actId="1076"/>
          <ac:grpSpMkLst>
            <pc:docMk/>
            <pc:sldMk cId="2726234617" sldId="300"/>
            <ac:grpSpMk id="6" creationId="{79836846-E633-073F-CBA8-FE69890C08C7}"/>
          </ac:grpSpMkLst>
        </pc:grpChg>
        <pc:grpChg chg="mod">
          <ac:chgData name="Anang Prasetyo" userId="d2bf56b7-245b-438e-9310-f7cdc03e2f43" providerId="ADAL" clId="{1A5E927D-8045-C04F-A45C-8669ECA58A6E}" dt="2023-12-17T23:50:55.631" v="425" actId="1076"/>
          <ac:grpSpMkLst>
            <pc:docMk/>
            <pc:sldMk cId="2726234617" sldId="300"/>
            <ac:grpSpMk id="7" creationId="{F9D9ADC6-5EFF-F96A-0AE2-E0A4C9092902}"/>
          </ac:grpSpMkLst>
        </pc:grpChg>
        <pc:grpChg chg="del">
          <ac:chgData name="Anang Prasetyo" userId="d2bf56b7-245b-438e-9310-f7cdc03e2f43" providerId="ADAL" clId="{1A5E927D-8045-C04F-A45C-8669ECA58A6E}" dt="2023-12-17T23:48:56.865" v="394" actId="478"/>
          <ac:grpSpMkLst>
            <pc:docMk/>
            <pc:sldMk cId="2726234617" sldId="300"/>
            <ac:grpSpMk id="14" creationId="{78868BBD-AAAF-D952-F424-69B4F1B67CB0}"/>
          </ac:grpSpMkLst>
        </pc:grpChg>
        <pc:grpChg chg="add">
          <ac:chgData name="Anang Prasetyo" userId="d2bf56b7-245b-438e-9310-f7cdc03e2f43" providerId="ADAL" clId="{1A5E927D-8045-C04F-A45C-8669ECA58A6E}" dt="2023-12-17T23:53:45.253" v="459" actId="164"/>
          <ac:grpSpMkLst>
            <pc:docMk/>
            <pc:sldMk cId="2726234617" sldId="300"/>
            <ac:grpSpMk id="16" creationId="{77D20F21-D9D9-3CA5-9FD6-021398AB7D93}"/>
          </ac:grpSpMkLst>
        </pc:grpChg>
        <pc:graphicFrameChg chg="del">
          <ac:chgData name="Anang Prasetyo" userId="d2bf56b7-245b-438e-9310-f7cdc03e2f43" providerId="ADAL" clId="{1A5E927D-8045-C04F-A45C-8669ECA58A6E}" dt="2023-12-17T23:48:53.872" v="393" actId="478"/>
          <ac:graphicFrameMkLst>
            <pc:docMk/>
            <pc:sldMk cId="2726234617" sldId="300"/>
            <ac:graphicFrameMk id="4" creationId="{83E69807-2FF1-1EAF-B599-154337DBC868}"/>
          </ac:graphicFrameMkLst>
        </pc:graphicFrameChg>
      </pc:sldChg>
      <pc:sldChg chg="addSp delSp modSp add mod">
        <pc:chgData name="Anang Prasetyo" userId="d2bf56b7-245b-438e-9310-f7cdc03e2f43" providerId="ADAL" clId="{1A5E927D-8045-C04F-A45C-8669ECA58A6E}" dt="2023-12-18T00:52:47.024" v="662" actId="2711"/>
        <pc:sldMkLst>
          <pc:docMk/>
          <pc:sldMk cId="2767062029" sldId="301"/>
        </pc:sldMkLst>
        <pc:spChg chg="add del mod topLvl">
          <ac:chgData name="Anang Prasetyo" userId="d2bf56b7-245b-438e-9310-f7cdc03e2f43" providerId="ADAL" clId="{1A5E927D-8045-C04F-A45C-8669ECA58A6E}" dt="2023-12-18T00:46:31.766" v="612" actId="478"/>
          <ac:spMkLst>
            <pc:docMk/>
            <pc:sldMk cId="2767062029" sldId="301"/>
            <ac:spMk id="5" creationId="{E5447E69-411D-10E9-680E-3E23B4F6DE1F}"/>
          </ac:spMkLst>
        </pc:spChg>
        <pc:spChg chg="mod">
          <ac:chgData name="Anang Prasetyo" userId="d2bf56b7-245b-438e-9310-f7cdc03e2f43" providerId="ADAL" clId="{1A5E927D-8045-C04F-A45C-8669ECA58A6E}" dt="2023-12-17T23:55:10.575" v="473" actId="14100"/>
          <ac:spMkLst>
            <pc:docMk/>
            <pc:sldMk cId="2767062029" sldId="301"/>
            <ac:spMk id="11" creationId="{0B9CEDB9-DE86-FBCC-A516-4A822C2455AE}"/>
          </ac:spMkLst>
        </pc:spChg>
        <pc:spChg chg="mod">
          <ac:chgData name="Anang Prasetyo" userId="d2bf56b7-245b-438e-9310-f7cdc03e2f43" providerId="ADAL" clId="{1A5E927D-8045-C04F-A45C-8669ECA58A6E}" dt="2023-12-17T23:55:10.575" v="473" actId="14100"/>
          <ac:spMkLst>
            <pc:docMk/>
            <pc:sldMk cId="2767062029" sldId="301"/>
            <ac:spMk id="12" creationId="{B5B44B21-0C76-6FED-93E2-91F0AB2FAA08}"/>
          </ac:spMkLst>
        </pc:spChg>
        <pc:spChg chg="mod">
          <ac:chgData name="Anang Prasetyo" userId="d2bf56b7-245b-438e-9310-f7cdc03e2f43" providerId="ADAL" clId="{1A5E927D-8045-C04F-A45C-8669ECA58A6E}" dt="2023-12-17T23:55:10.575" v="473" actId="14100"/>
          <ac:spMkLst>
            <pc:docMk/>
            <pc:sldMk cId="2767062029" sldId="301"/>
            <ac:spMk id="14" creationId="{AC06A9F4-CDE2-40B0-49FA-E4876B54A989}"/>
          </ac:spMkLst>
        </pc:spChg>
        <pc:spChg chg="del mod">
          <ac:chgData name="Anang Prasetyo" userId="d2bf56b7-245b-438e-9310-f7cdc03e2f43" providerId="ADAL" clId="{1A5E927D-8045-C04F-A45C-8669ECA58A6E}" dt="2023-12-18T00:46:31.766" v="612" actId="478"/>
          <ac:spMkLst>
            <pc:docMk/>
            <pc:sldMk cId="2767062029" sldId="301"/>
            <ac:spMk id="15" creationId="{1E208769-81D7-38F3-8254-E423813F48B4}"/>
          </ac:spMkLst>
        </pc:spChg>
        <pc:spChg chg="del mod topLvl">
          <ac:chgData name="Anang Prasetyo" userId="d2bf56b7-245b-438e-9310-f7cdc03e2f43" providerId="ADAL" clId="{1A5E927D-8045-C04F-A45C-8669ECA58A6E}" dt="2023-12-18T00:02:48.005" v="547" actId="478"/>
          <ac:spMkLst>
            <pc:docMk/>
            <pc:sldMk cId="2767062029" sldId="301"/>
            <ac:spMk id="18" creationId="{08B4AB1D-C2F4-5890-8996-89E3A7C0799A}"/>
          </ac:spMkLst>
        </pc:spChg>
        <pc:spChg chg="add del mod topLvl">
          <ac:chgData name="Anang Prasetyo" userId="d2bf56b7-245b-438e-9310-f7cdc03e2f43" providerId="ADAL" clId="{1A5E927D-8045-C04F-A45C-8669ECA58A6E}" dt="2023-12-18T00:02:48.005" v="547" actId="478"/>
          <ac:spMkLst>
            <pc:docMk/>
            <pc:sldMk cId="2767062029" sldId="301"/>
            <ac:spMk id="19" creationId="{D66332B7-1DE0-25E6-AACE-9B0AD01298D6}"/>
          </ac:spMkLst>
        </pc:spChg>
        <pc:spChg chg="del mod topLvl">
          <ac:chgData name="Anang Prasetyo" userId="d2bf56b7-245b-438e-9310-f7cdc03e2f43" providerId="ADAL" clId="{1A5E927D-8045-C04F-A45C-8669ECA58A6E}" dt="2023-12-18T00:02:48.005" v="547" actId="478"/>
          <ac:spMkLst>
            <pc:docMk/>
            <pc:sldMk cId="2767062029" sldId="301"/>
            <ac:spMk id="20" creationId="{AEF4BED0-6204-FE8A-489F-3AE588D8E106}"/>
          </ac:spMkLst>
        </pc:spChg>
        <pc:spChg chg="add del mod">
          <ac:chgData name="Anang Prasetyo" userId="d2bf56b7-245b-438e-9310-f7cdc03e2f43" providerId="ADAL" clId="{1A5E927D-8045-C04F-A45C-8669ECA58A6E}" dt="2023-12-18T00:01:22.309" v="520" actId="478"/>
          <ac:spMkLst>
            <pc:docMk/>
            <pc:sldMk cId="2767062029" sldId="301"/>
            <ac:spMk id="21" creationId="{8B87453B-73B8-39AA-E317-3D2F81C11D85}"/>
          </ac:spMkLst>
        </pc:spChg>
        <pc:spChg chg="add del mod">
          <ac:chgData name="Anang Prasetyo" userId="d2bf56b7-245b-438e-9310-f7cdc03e2f43" providerId="ADAL" clId="{1A5E927D-8045-C04F-A45C-8669ECA58A6E}" dt="2023-12-18T00:01:15.257" v="519"/>
          <ac:spMkLst>
            <pc:docMk/>
            <pc:sldMk cId="2767062029" sldId="301"/>
            <ac:spMk id="22" creationId="{C05F0C8C-9115-3FC5-4F51-7F81614DD0CF}"/>
          </ac:spMkLst>
        </pc:spChg>
        <pc:spChg chg="add del mod">
          <ac:chgData name="Anang Prasetyo" userId="d2bf56b7-245b-438e-9310-f7cdc03e2f43" providerId="ADAL" clId="{1A5E927D-8045-C04F-A45C-8669ECA58A6E}" dt="2023-12-18T00:46:31.766" v="612" actId="478"/>
          <ac:spMkLst>
            <pc:docMk/>
            <pc:sldMk cId="2767062029" sldId="301"/>
            <ac:spMk id="23" creationId="{FB783EBD-DDB9-8EA6-4EFB-64AC8F208907}"/>
          </ac:spMkLst>
        </pc:spChg>
        <pc:spChg chg="mod">
          <ac:chgData name="Anang Prasetyo" userId="d2bf56b7-245b-438e-9310-f7cdc03e2f43" providerId="ADAL" clId="{1A5E927D-8045-C04F-A45C-8669ECA58A6E}" dt="2023-12-18T00:46:02.561" v="608" actId="1076"/>
          <ac:spMkLst>
            <pc:docMk/>
            <pc:sldMk cId="2767062029" sldId="301"/>
            <ac:spMk id="25" creationId="{F03916C3-3EEC-B308-3752-B70C95DC77DE}"/>
          </ac:spMkLst>
        </pc:spChg>
        <pc:spChg chg="mod">
          <ac:chgData name="Anang Prasetyo" userId="d2bf56b7-245b-438e-9310-f7cdc03e2f43" providerId="ADAL" clId="{1A5E927D-8045-C04F-A45C-8669ECA58A6E}" dt="2023-12-18T00:46:02.561" v="608" actId="1076"/>
          <ac:spMkLst>
            <pc:docMk/>
            <pc:sldMk cId="2767062029" sldId="301"/>
            <ac:spMk id="26" creationId="{E6E764AE-305A-70A8-D884-9B578F451ABB}"/>
          </ac:spMkLst>
        </pc:spChg>
        <pc:spChg chg="mod">
          <ac:chgData name="Anang Prasetyo" userId="d2bf56b7-245b-438e-9310-f7cdc03e2f43" providerId="ADAL" clId="{1A5E927D-8045-C04F-A45C-8669ECA58A6E}" dt="2023-12-18T00:46:03.843" v="611" actId="14100"/>
          <ac:spMkLst>
            <pc:docMk/>
            <pc:sldMk cId="2767062029" sldId="301"/>
            <ac:spMk id="27" creationId="{33C5F5A0-B2B0-77F8-3CC6-D4F1CFF13CB3}"/>
          </ac:spMkLst>
        </pc:spChg>
        <pc:spChg chg="mod">
          <ac:chgData name="Anang Prasetyo" userId="d2bf56b7-245b-438e-9310-f7cdc03e2f43" providerId="ADAL" clId="{1A5E927D-8045-C04F-A45C-8669ECA58A6E}" dt="2023-12-18T00:46:03.431" v="610" actId="255"/>
          <ac:spMkLst>
            <pc:docMk/>
            <pc:sldMk cId="2767062029" sldId="301"/>
            <ac:spMk id="28" creationId="{AAAA56EC-F49D-CAAC-D15D-8B5283E52220}"/>
          </ac:spMkLst>
        </pc:spChg>
        <pc:spChg chg="mod">
          <ac:chgData name="Anang Prasetyo" userId="d2bf56b7-245b-438e-9310-f7cdc03e2f43" providerId="ADAL" clId="{1A5E927D-8045-C04F-A45C-8669ECA58A6E}" dt="2023-12-18T00:46:02.561" v="608" actId="1076"/>
          <ac:spMkLst>
            <pc:docMk/>
            <pc:sldMk cId="2767062029" sldId="301"/>
            <ac:spMk id="29" creationId="{EC2A4CBD-48E6-665A-F412-9E56EF534B98}"/>
          </ac:spMkLst>
        </pc:spChg>
        <pc:spChg chg="mod">
          <ac:chgData name="Anang Prasetyo" userId="d2bf56b7-245b-438e-9310-f7cdc03e2f43" providerId="ADAL" clId="{1A5E927D-8045-C04F-A45C-8669ECA58A6E}" dt="2023-12-18T00:03:09.171" v="551" actId="1076"/>
          <ac:spMkLst>
            <pc:docMk/>
            <pc:sldMk cId="2767062029" sldId="301"/>
            <ac:spMk id="31" creationId="{6B11BCBD-59DF-7FDE-2947-6E097A3B19FA}"/>
          </ac:spMkLst>
        </pc:spChg>
        <pc:spChg chg="mod">
          <ac:chgData name="Anang Prasetyo" userId="d2bf56b7-245b-438e-9310-f7cdc03e2f43" providerId="ADAL" clId="{1A5E927D-8045-C04F-A45C-8669ECA58A6E}" dt="2023-12-18T00:03:09.171" v="551" actId="1076"/>
          <ac:spMkLst>
            <pc:docMk/>
            <pc:sldMk cId="2767062029" sldId="301"/>
            <ac:spMk id="32" creationId="{4300DB6A-948F-56EC-BA1B-2314A07FE961}"/>
          </ac:spMkLst>
        </pc:spChg>
        <pc:spChg chg="mod">
          <ac:chgData name="Anang Prasetyo" userId="d2bf56b7-245b-438e-9310-f7cdc03e2f43" providerId="ADAL" clId="{1A5E927D-8045-C04F-A45C-8669ECA58A6E}" dt="2023-12-18T00:45:56.122" v="595" actId="2711"/>
          <ac:spMkLst>
            <pc:docMk/>
            <pc:sldMk cId="2767062029" sldId="301"/>
            <ac:spMk id="33" creationId="{613CFBAD-D22F-740D-3B4B-07DC07B7237D}"/>
          </ac:spMkLst>
        </pc:spChg>
        <pc:spChg chg="mod">
          <ac:chgData name="Anang Prasetyo" userId="d2bf56b7-245b-438e-9310-f7cdc03e2f43" providerId="ADAL" clId="{1A5E927D-8045-C04F-A45C-8669ECA58A6E}" dt="2023-12-18T00:03:09.171" v="551" actId="1076"/>
          <ac:spMkLst>
            <pc:docMk/>
            <pc:sldMk cId="2767062029" sldId="301"/>
            <ac:spMk id="34" creationId="{8F267A2E-0313-483D-DD32-2AED56B14476}"/>
          </ac:spMkLst>
        </pc:spChg>
        <pc:spChg chg="mod">
          <ac:chgData name="Anang Prasetyo" userId="d2bf56b7-245b-438e-9310-f7cdc03e2f43" providerId="ADAL" clId="{1A5E927D-8045-C04F-A45C-8669ECA58A6E}" dt="2023-12-18T00:03:09.171" v="551" actId="1076"/>
          <ac:spMkLst>
            <pc:docMk/>
            <pc:sldMk cId="2767062029" sldId="301"/>
            <ac:spMk id="35" creationId="{363110FE-ACBA-DE99-F404-46FC006C6EC2}"/>
          </ac:spMkLst>
        </pc:spChg>
        <pc:spChg chg="add del mod">
          <ac:chgData name="Anang Prasetyo" userId="d2bf56b7-245b-438e-9310-f7cdc03e2f43" providerId="ADAL" clId="{1A5E927D-8045-C04F-A45C-8669ECA58A6E}" dt="2023-12-18T00:46:31.766" v="612" actId="478"/>
          <ac:spMkLst>
            <pc:docMk/>
            <pc:sldMk cId="2767062029" sldId="301"/>
            <ac:spMk id="36" creationId="{08448B4B-7932-4158-5181-052F5379C7CE}"/>
          </ac:spMkLst>
        </pc:spChg>
        <pc:spChg chg="add mod">
          <ac:chgData name="Anang Prasetyo" userId="d2bf56b7-245b-438e-9310-f7cdc03e2f43" providerId="ADAL" clId="{1A5E927D-8045-C04F-A45C-8669ECA58A6E}" dt="2023-12-18T00:04:08.759" v="561"/>
          <ac:spMkLst>
            <pc:docMk/>
            <pc:sldMk cId="2767062029" sldId="301"/>
            <ac:spMk id="39" creationId="{4F710490-FDCD-3400-858C-E2A8248A583E}"/>
          </ac:spMkLst>
        </pc:spChg>
        <pc:spChg chg="add mod">
          <ac:chgData name="Anang Prasetyo" userId="d2bf56b7-245b-438e-9310-f7cdc03e2f43" providerId="ADAL" clId="{1A5E927D-8045-C04F-A45C-8669ECA58A6E}" dt="2023-12-18T00:04:08.759" v="561"/>
          <ac:spMkLst>
            <pc:docMk/>
            <pc:sldMk cId="2767062029" sldId="301"/>
            <ac:spMk id="40" creationId="{5219162B-8A7A-190D-7314-8BB160E2B706}"/>
          </ac:spMkLst>
        </pc:spChg>
        <pc:spChg chg="add mod">
          <ac:chgData name="Anang Prasetyo" userId="d2bf56b7-245b-438e-9310-f7cdc03e2f43" providerId="ADAL" clId="{1A5E927D-8045-C04F-A45C-8669ECA58A6E}" dt="2023-12-18T00:04:08.759" v="561"/>
          <ac:spMkLst>
            <pc:docMk/>
            <pc:sldMk cId="2767062029" sldId="301"/>
            <ac:spMk id="41" creationId="{0625F651-889E-31E0-8006-E6434C19B8DE}"/>
          </ac:spMkLst>
        </pc:spChg>
        <pc:spChg chg="add mod">
          <ac:chgData name="Anang Prasetyo" userId="d2bf56b7-245b-438e-9310-f7cdc03e2f43" providerId="ADAL" clId="{1A5E927D-8045-C04F-A45C-8669ECA58A6E}" dt="2023-12-18T00:04:08.759" v="561"/>
          <ac:spMkLst>
            <pc:docMk/>
            <pc:sldMk cId="2767062029" sldId="301"/>
            <ac:spMk id="42" creationId="{C782FB83-5F9F-9EEA-D43C-2C31719D4039}"/>
          </ac:spMkLst>
        </pc:spChg>
        <pc:spChg chg="add mod">
          <ac:chgData name="Anang Prasetyo" userId="d2bf56b7-245b-438e-9310-f7cdc03e2f43" providerId="ADAL" clId="{1A5E927D-8045-C04F-A45C-8669ECA58A6E}" dt="2023-12-18T00:04:08.759" v="561"/>
          <ac:spMkLst>
            <pc:docMk/>
            <pc:sldMk cId="2767062029" sldId="301"/>
            <ac:spMk id="43" creationId="{4169A53C-2B46-DF69-BD8F-5A593131574B}"/>
          </ac:spMkLst>
        </pc:spChg>
        <pc:spChg chg="add mod">
          <ac:chgData name="Anang Prasetyo" userId="d2bf56b7-245b-438e-9310-f7cdc03e2f43" providerId="ADAL" clId="{1A5E927D-8045-C04F-A45C-8669ECA58A6E}" dt="2023-12-18T00:04:08.759" v="561"/>
          <ac:spMkLst>
            <pc:docMk/>
            <pc:sldMk cId="2767062029" sldId="301"/>
            <ac:spMk id="44" creationId="{5AB7574D-1D24-3863-67C9-95821C3AF888}"/>
          </ac:spMkLst>
        </pc:spChg>
        <pc:spChg chg="add mod">
          <ac:chgData name="Anang Prasetyo" userId="d2bf56b7-245b-438e-9310-f7cdc03e2f43" providerId="ADAL" clId="{1A5E927D-8045-C04F-A45C-8669ECA58A6E}" dt="2023-12-18T00:04:08.759" v="561"/>
          <ac:spMkLst>
            <pc:docMk/>
            <pc:sldMk cId="2767062029" sldId="301"/>
            <ac:spMk id="45" creationId="{25D95216-C09A-A941-15B0-001BE6E0DD2C}"/>
          </ac:spMkLst>
        </pc:spChg>
        <pc:spChg chg="add mod">
          <ac:chgData name="Anang Prasetyo" userId="d2bf56b7-245b-438e-9310-f7cdc03e2f43" providerId="ADAL" clId="{1A5E927D-8045-C04F-A45C-8669ECA58A6E}" dt="2023-12-18T00:04:08.759" v="561"/>
          <ac:spMkLst>
            <pc:docMk/>
            <pc:sldMk cId="2767062029" sldId="301"/>
            <ac:spMk id="46" creationId="{87152689-C5C8-53B7-ED90-7679B1F51185}"/>
          </ac:spMkLst>
        </pc:spChg>
        <pc:spChg chg="add mod">
          <ac:chgData name="Anang Prasetyo" userId="d2bf56b7-245b-438e-9310-f7cdc03e2f43" providerId="ADAL" clId="{1A5E927D-8045-C04F-A45C-8669ECA58A6E}" dt="2023-12-18T00:04:08.759" v="561"/>
          <ac:spMkLst>
            <pc:docMk/>
            <pc:sldMk cId="2767062029" sldId="301"/>
            <ac:spMk id="47" creationId="{982CC036-F491-7FB0-AEAF-0330E21191DB}"/>
          </ac:spMkLst>
        </pc:spChg>
        <pc:spChg chg="add mod">
          <ac:chgData name="Anang Prasetyo" userId="d2bf56b7-245b-438e-9310-f7cdc03e2f43" providerId="ADAL" clId="{1A5E927D-8045-C04F-A45C-8669ECA58A6E}" dt="2023-12-18T00:04:08.759" v="561"/>
          <ac:spMkLst>
            <pc:docMk/>
            <pc:sldMk cId="2767062029" sldId="301"/>
            <ac:spMk id="48" creationId="{E31E535B-FBBA-C445-3B04-56AF1EC6CA3C}"/>
          </ac:spMkLst>
        </pc:spChg>
        <pc:spChg chg="add mod">
          <ac:chgData name="Anang Prasetyo" userId="d2bf56b7-245b-438e-9310-f7cdc03e2f43" providerId="ADAL" clId="{1A5E927D-8045-C04F-A45C-8669ECA58A6E}" dt="2023-12-18T00:04:08.759" v="561"/>
          <ac:spMkLst>
            <pc:docMk/>
            <pc:sldMk cId="2767062029" sldId="301"/>
            <ac:spMk id="49" creationId="{E739B99F-B304-65C5-AC72-297ACEBE90AF}"/>
          </ac:spMkLst>
        </pc:spChg>
        <pc:spChg chg="add mod">
          <ac:chgData name="Anang Prasetyo" userId="d2bf56b7-245b-438e-9310-f7cdc03e2f43" providerId="ADAL" clId="{1A5E927D-8045-C04F-A45C-8669ECA58A6E}" dt="2023-12-18T00:49:26.012" v="629" actId="14100"/>
          <ac:spMkLst>
            <pc:docMk/>
            <pc:sldMk cId="2767062029" sldId="301"/>
            <ac:spMk id="52" creationId="{B38608F4-089F-54A6-A615-849D5ADE5EE2}"/>
          </ac:spMkLst>
        </pc:spChg>
        <pc:spChg chg="add mod">
          <ac:chgData name="Anang Prasetyo" userId="d2bf56b7-245b-438e-9310-f7cdc03e2f43" providerId="ADAL" clId="{1A5E927D-8045-C04F-A45C-8669ECA58A6E}" dt="2023-12-18T00:49:01.143" v="624" actId="255"/>
          <ac:spMkLst>
            <pc:docMk/>
            <pc:sldMk cId="2767062029" sldId="301"/>
            <ac:spMk id="53" creationId="{3EFEA1F8-0006-FBB1-A276-E0A27E84966C}"/>
          </ac:spMkLst>
        </pc:spChg>
        <pc:spChg chg="add mod">
          <ac:chgData name="Anang Prasetyo" userId="d2bf56b7-245b-438e-9310-f7cdc03e2f43" providerId="ADAL" clId="{1A5E927D-8045-C04F-A45C-8669ECA58A6E}" dt="2023-12-18T00:52:47.024" v="662" actId="2711"/>
          <ac:spMkLst>
            <pc:docMk/>
            <pc:sldMk cId="2767062029" sldId="301"/>
            <ac:spMk id="54" creationId="{B2BF7D03-9CF0-4FC2-DE36-F9BE0D6DFF60}"/>
          </ac:spMkLst>
        </pc:spChg>
        <pc:spChg chg="mod">
          <ac:chgData name="Anang Prasetyo" userId="d2bf56b7-245b-438e-9310-f7cdc03e2f43" providerId="ADAL" clId="{1A5E927D-8045-C04F-A45C-8669ECA58A6E}" dt="2023-12-18T00:49:17.012" v="626" actId="1076"/>
          <ac:spMkLst>
            <pc:docMk/>
            <pc:sldMk cId="2767062029" sldId="301"/>
            <ac:spMk id="56" creationId="{A860458C-E115-3479-4E2A-92AEA836F4EC}"/>
          </ac:spMkLst>
        </pc:spChg>
        <pc:spChg chg="mod">
          <ac:chgData name="Anang Prasetyo" userId="d2bf56b7-245b-438e-9310-f7cdc03e2f43" providerId="ADAL" clId="{1A5E927D-8045-C04F-A45C-8669ECA58A6E}" dt="2023-12-18T00:49:17.012" v="626" actId="1076"/>
          <ac:spMkLst>
            <pc:docMk/>
            <pc:sldMk cId="2767062029" sldId="301"/>
            <ac:spMk id="57" creationId="{94DC4878-7CC3-5B8F-B1AB-B68DA4C24EE3}"/>
          </ac:spMkLst>
        </pc:spChg>
        <pc:spChg chg="mod">
          <ac:chgData name="Anang Prasetyo" userId="d2bf56b7-245b-438e-9310-f7cdc03e2f43" providerId="ADAL" clId="{1A5E927D-8045-C04F-A45C-8669ECA58A6E}" dt="2023-12-18T00:49:17.012" v="626" actId="1076"/>
          <ac:spMkLst>
            <pc:docMk/>
            <pc:sldMk cId="2767062029" sldId="301"/>
            <ac:spMk id="58" creationId="{7C13D63B-39FC-F8A4-B58B-A28194D9E03D}"/>
          </ac:spMkLst>
        </pc:spChg>
        <pc:spChg chg="del mod">
          <ac:chgData name="Anang Prasetyo" userId="d2bf56b7-245b-438e-9310-f7cdc03e2f43" providerId="ADAL" clId="{1A5E927D-8045-C04F-A45C-8669ECA58A6E}" dt="2023-12-18T00:48:13.853" v="615" actId="478"/>
          <ac:spMkLst>
            <pc:docMk/>
            <pc:sldMk cId="2767062029" sldId="301"/>
            <ac:spMk id="59" creationId="{18803297-F807-4A0F-C900-954871E0BE74}"/>
          </ac:spMkLst>
        </pc:spChg>
        <pc:spChg chg="del mod">
          <ac:chgData name="Anang Prasetyo" userId="d2bf56b7-245b-438e-9310-f7cdc03e2f43" providerId="ADAL" clId="{1A5E927D-8045-C04F-A45C-8669ECA58A6E}" dt="2023-12-18T00:48:13.853" v="615" actId="478"/>
          <ac:spMkLst>
            <pc:docMk/>
            <pc:sldMk cId="2767062029" sldId="301"/>
            <ac:spMk id="60" creationId="{68F25DEA-463A-8B56-889C-C692EC68AA96}"/>
          </ac:spMkLst>
        </pc:spChg>
        <pc:spChg chg="mod">
          <ac:chgData name="Anang Prasetyo" userId="d2bf56b7-245b-438e-9310-f7cdc03e2f43" providerId="ADAL" clId="{1A5E927D-8045-C04F-A45C-8669ECA58A6E}" dt="2023-12-18T00:46:33.332" v="613"/>
          <ac:spMkLst>
            <pc:docMk/>
            <pc:sldMk cId="2767062029" sldId="301"/>
            <ac:spMk id="62" creationId="{A059574A-48FB-A69E-9908-00FCE8DE9E64}"/>
          </ac:spMkLst>
        </pc:spChg>
        <pc:spChg chg="mod">
          <ac:chgData name="Anang Prasetyo" userId="d2bf56b7-245b-438e-9310-f7cdc03e2f43" providerId="ADAL" clId="{1A5E927D-8045-C04F-A45C-8669ECA58A6E}" dt="2023-12-18T00:46:33.332" v="613"/>
          <ac:spMkLst>
            <pc:docMk/>
            <pc:sldMk cId="2767062029" sldId="301"/>
            <ac:spMk id="63" creationId="{68AD2E02-75BA-B2A1-8B91-969B4DD859F8}"/>
          </ac:spMkLst>
        </pc:spChg>
        <pc:spChg chg="mod">
          <ac:chgData name="Anang Prasetyo" userId="d2bf56b7-245b-438e-9310-f7cdc03e2f43" providerId="ADAL" clId="{1A5E927D-8045-C04F-A45C-8669ECA58A6E}" dt="2023-12-18T00:46:33.332" v="613"/>
          <ac:spMkLst>
            <pc:docMk/>
            <pc:sldMk cId="2767062029" sldId="301"/>
            <ac:spMk id="64" creationId="{9CFEB39C-DF22-264A-CFFC-0CB6385F0CB9}"/>
          </ac:spMkLst>
        </pc:spChg>
        <pc:spChg chg="mod">
          <ac:chgData name="Anang Prasetyo" userId="d2bf56b7-245b-438e-9310-f7cdc03e2f43" providerId="ADAL" clId="{1A5E927D-8045-C04F-A45C-8669ECA58A6E}" dt="2023-12-18T00:46:33.332" v="613"/>
          <ac:spMkLst>
            <pc:docMk/>
            <pc:sldMk cId="2767062029" sldId="301"/>
            <ac:spMk id="65" creationId="{FAF369C7-AE04-A120-D454-5291DBDA29D2}"/>
          </ac:spMkLst>
        </pc:spChg>
        <pc:spChg chg="mod">
          <ac:chgData name="Anang Prasetyo" userId="d2bf56b7-245b-438e-9310-f7cdc03e2f43" providerId="ADAL" clId="{1A5E927D-8045-C04F-A45C-8669ECA58A6E}" dt="2023-12-18T00:46:33.332" v="613"/>
          <ac:spMkLst>
            <pc:docMk/>
            <pc:sldMk cId="2767062029" sldId="301"/>
            <ac:spMk id="66" creationId="{EDE993AF-46FA-99EC-E8E7-96C3E4BEB692}"/>
          </ac:spMkLst>
        </pc:spChg>
        <pc:spChg chg="add del mod">
          <ac:chgData name="Anang Prasetyo" userId="d2bf56b7-245b-438e-9310-f7cdc03e2f43" providerId="ADAL" clId="{1A5E927D-8045-C04F-A45C-8669ECA58A6E}" dt="2023-12-18T00:48:20.796" v="616" actId="478"/>
          <ac:spMkLst>
            <pc:docMk/>
            <pc:sldMk cId="2767062029" sldId="301"/>
            <ac:spMk id="67" creationId="{89803C2F-38C0-4F10-9A59-6F38125BDA7B}"/>
          </ac:spMkLst>
        </pc:spChg>
        <pc:grpChg chg="add del mod">
          <ac:chgData name="Anang Prasetyo" userId="d2bf56b7-245b-438e-9310-f7cdc03e2f43" providerId="ADAL" clId="{1A5E927D-8045-C04F-A45C-8669ECA58A6E}" dt="2023-12-17T23:55:11.171" v="474"/>
          <ac:grpSpMkLst>
            <pc:docMk/>
            <pc:sldMk cId="2767062029" sldId="301"/>
            <ac:grpSpMk id="4" creationId="{57F92056-7476-7E04-63C5-ECD90444599B}"/>
          </ac:grpSpMkLst>
        </pc:grpChg>
        <pc:grpChg chg="del topLvl">
          <ac:chgData name="Anang Prasetyo" userId="d2bf56b7-245b-438e-9310-f7cdc03e2f43" providerId="ADAL" clId="{1A5E927D-8045-C04F-A45C-8669ECA58A6E}" dt="2023-12-17T23:55:04.665" v="470" actId="478"/>
          <ac:grpSpMkLst>
            <pc:docMk/>
            <pc:sldMk cId="2767062029" sldId="301"/>
            <ac:grpSpMk id="6" creationId="{79836846-E633-073F-CBA8-FE69890C08C7}"/>
          </ac:grpSpMkLst>
        </pc:grpChg>
        <pc:grpChg chg="del">
          <ac:chgData name="Anang Prasetyo" userId="d2bf56b7-245b-438e-9310-f7cdc03e2f43" providerId="ADAL" clId="{1A5E927D-8045-C04F-A45C-8669ECA58A6E}" dt="2023-12-17T23:54:59.580" v="469" actId="165"/>
          <ac:grpSpMkLst>
            <pc:docMk/>
            <pc:sldMk cId="2767062029" sldId="301"/>
            <ac:grpSpMk id="16" creationId="{77D20F21-D9D9-3CA5-9FD6-021398AB7D93}"/>
          </ac:grpSpMkLst>
        </pc:grpChg>
        <pc:grpChg chg="add del mod">
          <ac:chgData name="Anang Prasetyo" userId="d2bf56b7-245b-438e-9310-f7cdc03e2f43" providerId="ADAL" clId="{1A5E927D-8045-C04F-A45C-8669ECA58A6E}" dt="2023-12-17T23:56:52.308" v="490" actId="165"/>
          <ac:grpSpMkLst>
            <pc:docMk/>
            <pc:sldMk cId="2767062029" sldId="301"/>
            <ac:grpSpMk id="17" creationId="{E4CE43E9-B1E8-9930-D44F-00CDED4F3A81}"/>
          </ac:grpSpMkLst>
        </pc:grpChg>
        <pc:grpChg chg="add del mod">
          <ac:chgData name="Anang Prasetyo" userId="d2bf56b7-245b-438e-9310-f7cdc03e2f43" providerId="ADAL" clId="{1A5E927D-8045-C04F-A45C-8669ECA58A6E}" dt="2023-12-18T00:46:31.766" v="612" actId="478"/>
          <ac:grpSpMkLst>
            <pc:docMk/>
            <pc:sldMk cId="2767062029" sldId="301"/>
            <ac:grpSpMk id="24" creationId="{080A629C-8F84-735B-571F-3A89FAFFF88B}"/>
          </ac:grpSpMkLst>
        </pc:grpChg>
        <pc:grpChg chg="add del mod">
          <ac:chgData name="Anang Prasetyo" userId="d2bf56b7-245b-438e-9310-f7cdc03e2f43" providerId="ADAL" clId="{1A5E927D-8045-C04F-A45C-8669ECA58A6E}" dt="2023-12-18T00:46:31.766" v="612" actId="478"/>
          <ac:grpSpMkLst>
            <pc:docMk/>
            <pc:sldMk cId="2767062029" sldId="301"/>
            <ac:grpSpMk id="30" creationId="{005868AC-97EA-00A8-DAF7-CF9FB446B41A}"/>
          </ac:grpSpMkLst>
        </pc:grpChg>
        <pc:grpChg chg="add mod">
          <ac:chgData name="Anang Prasetyo" userId="d2bf56b7-245b-438e-9310-f7cdc03e2f43" providerId="ADAL" clId="{1A5E927D-8045-C04F-A45C-8669ECA58A6E}" dt="2023-12-18T00:04:08.759" v="561"/>
          <ac:grpSpMkLst>
            <pc:docMk/>
            <pc:sldMk cId="2767062029" sldId="301"/>
            <ac:grpSpMk id="37" creationId="{5CC5D766-E7BD-AB20-7021-15D478916237}"/>
          </ac:grpSpMkLst>
        </pc:grpChg>
        <pc:grpChg chg="add mod">
          <ac:chgData name="Anang Prasetyo" userId="d2bf56b7-245b-438e-9310-f7cdc03e2f43" providerId="ADAL" clId="{1A5E927D-8045-C04F-A45C-8669ECA58A6E}" dt="2023-12-18T00:04:08.759" v="561"/>
          <ac:grpSpMkLst>
            <pc:docMk/>
            <pc:sldMk cId="2767062029" sldId="301"/>
            <ac:grpSpMk id="38" creationId="{6B4217C4-87C1-1169-C6D5-1F8A022E5401}"/>
          </ac:grpSpMkLst>
        </pc:grpChg>
        <pc:grpChg chg="add mod">
          <ac:chgData name="Anang Prasetyo" userId="d2bf56b7-245b-438e-9310-f7cdc03e2f43" providerId="ADAL" clId="{1A5E927D-8045-C04F-A45C-8669ECA58A6E}" dt="2023-12-18T00:49:17.012" v="626" actId="1076"/>
          <ac:grpSpMkLst>
            <pc:docMk/>
            <pc:sldMk cId="2767062029" sldId="301"/>
            <ac:grpSpMk id="55" creationId="{3C32B230-A2D8-D151-299D-0834C86E4A58}"/>
          </ac:grpSpMkLst>
        </pc:grpChg>
        <pc:grpChg chg="add del mod">
          <ac:chgData name="Anang Prasetyo" userId="d2bf56b7-245b-438e-9310-f7cdc03e2f43" providerId="ADAL" clId="{1A5E927D-8045-C04F-A45C-8669ECA58A6E}" dt="2023-12-18T00:48:20.796" v="616" actId="478"/>
          <ac:grpSpMkLst>
            <pc:docMk/>
            <pc:sldMk cId="2767062029" sldId="301"/>
            <ac:grpSpMk id="61" creationId="{7B8572D3-016E-2AA1-17B2-4DB38390ED98}"/>
          </ac:grpSpMkLst>
        </pc:grpChg>
        <pc:cxnChg chg="add del mod">
          <ac:chgData name="Anang Prasetyo" userId="d2bf56b7-245b-438e-9310-f7cdc03e2f43" providerId="ADAL" clId="{1A5E927D-8045-C04F-A45C-8669ECA58A6E}" dt="2023-12-18T00:46:00.818" v="604"/>
          <ac:cxnSpMkLst>
            <pc:docMk/>
            <pc:sldMk cId="2767062029" sldId="301"/>
            <ac:cxnSpMk id="50" creationId="{EC2FC37D-B3C3-DECF-011C-6E152BABACDB}"/>
          </ac:cxnSpMkLst>
        </pc:cxnChg>
        <pc:cxnChg chg="add del mod">
          <ac:chgData name="Anang Prasetyo" userId="d2bf56b7-245b-438e-9310-f7cdc03e2f43" providerId="ADAL" clId="{1A5E927D-8045-C04F-A45C-8669ECA58A6E}" dt="2023-12-18T00:48:20.796" v="616" actId="478"/>
          <ac:cxnSpMkLst>
            <pc:docMk/>
            <pc:sldMk cId="2767062029" sldId="301"/>
            <ac:cxnSpMk id="68" creationId="{D6BF1EC6-18BD-083F-575A-FBCF65ABACE9}"/>
          </ac:cxnSpMkLst>
        </pc:cxnChg>
      </pc:sldChg>
      <pc:sldChg chg="modSp add mod">
        <pc:chgData name="Anang Prasetyo" userId="d2bf56b7-245b-438e-9310-f7cdc03e2f43" providerId="ADAL" clId="{1A5E927D-8045-C04F-A45C-8669ECA58A6E}" dt="2023-12-18T01:13:50.910" v="789" actId="1076"/>
        <pc:sldMkLst>
          <pc:docMk/>
          <pc:sldMk cId="773492726" sldId="302"/>
        </pc:sldMkLst>
        <pc:spChg chg="mod">
          <ac:chgData name="Anang Prasetyo" userId="d2bf56b7-245b-438e-9310-f7cdc03e2f43" providerId="ADAL" clId="{1A5E927D-8045-C04F-A45C-8669ECA58A6E}" dt="2023-12-18T00:50:41.456" v="644" actId="1076"/>
          <ac:spMkLst>
            <pc:docMk/>
            <pc:sldMk cId="773492726" sldId="302"/>
            <ac:spMk id="52" creationId="{B38608F4-089F-54A6-A615-849D5ADE5EE2}"/>
          </ac:spMkLst>
        </pc:spChg>
        <pc:spChg chg="mod">
          <ac:chgData name="Anang Prasetyo" userId="d2bf56b7-245b-438e-9310-f7cdc03e2f43" providerId="ADAL" clId="{1A5E927D-8045-C04F-A45C-8669ECA58A6E}" dt="2023-12-18T00:50:50.749" v="645" actId="1076"/>
          <ac:spMkLst>
            <pc:docMk/>
            <pc:sldMk cId="773492726" sldId="302"/>
            <ac:spMk id="62" creationId="{A059574A-48FB-A69E-9908-00FCE8DE9E64}"/>
          </ac:spMkLst>
        </pc:spChg>
        <pc:spChg chg="mod">
          <ac:chgData name="Anang Prasetyo" userId="d2bf56b7-245b-438e-9310-f7cdc03e2f43" providerId="ADAL" clId="{1A5E927D-8045-C04F-A45C-8669ECA58A6E}" dt="2023-12-18T00:50:50.749" v="645" actId="1076"/>
          <ac:spMkLst>
            <pc:docMk/>
            <pc:sldMk cId="773492726" sldId="302"/>
            <ac:spMk id="63" creationId="{68AD2E02-75BA-B2A1-8B91-969B4DD859F8}"/>
          </ac:spMkLst>
        </pc:spChg>
        <pc:spChg chg="mod">
          <ac:chgData name="Anang Prasetyo" userId="d2bf56b7-245b-438e-9310-f7cdc03e2f43" providerId="ADAL" clId="{1A5E927D-8045-C04F-A45C-8669ECA58A6E}" dt="2023-12-18T00:50:50.749" v="645" actId="1076"/>
          <ac:spMkLst>
            <pc:docMk/>
            <pc:sldMk cId="773492726" sldId="302"/>
            <ac:spMk id="64" creationId="{9CFEB39C-DF22-264A-CFFC-0CB6385F0CB9}"/>
          </ac:spMkLst>
        </pc:spChg>
        <pc:spChg chg="mod">
          <ac:chgData name="Anang Prasetyo" userId="d2bf56b7-245b-438e-9310-f7cdc03e2f43" providerId="ADAL" clId="{1A5E927D-8045-C04F-A45C-8669ECA58A6E}" dt="2023-12-18T00:51:21.051" v="650" actId="692"/>
          <ac:spMkLst>
            <pc:docMk/>
            <pc:sldMk cId="773492726" sldId="302"/>
            <ac:spMk id="65" creationId="{FAF369C7-AE04-A120-D454-5291DBDA29D2}"/>
          </ac:spMkLst>
        </pc:spChg>
        <pc:spChg chg="mod">
          <ac:chgData name="Anang Prasetyo" userId="d2bf56b7-245b-438e-9310-f7cdc03e2f43" providerId="ADAL" clId="{1A5E927D-8045-C04F-A45C-8669ECA58A6E}" dt="2023-12-18T00:51:21.051" v="650" actId="692"/>
          <ac:spMkLst>
            <pc:docMk/>
            <pc:sldMk cId="773492726" sldId="302"/>
            <ac:spMk id="66" creationId="{EDE993AF-46FA-99EC-E8E7-96C3E4BEB692}"/>
          </ac:spMkLst>
        </pc:spChg>
        <pc:spChg chg="mod">
          <ac:chgData name="Anang Prasetyo" userId="d2bf56b7-245b-438e-9310-f7cdc03e2f43" providerId="ADAL" clId="{1A5E927D-8045-C04F-A45C-8669ECA58A6E}" dt="2023-12-18T01:13:50.910" v="789" actId="1076"/>
          <ac:spMkLst>
            <pc:docMk/>
            <pc:sldMk cId="773492726" sldId="302"/>
            <ac:spMk id="67" creationId="{89803C2F-38C0-4F10-9A59-6F38125BDA7B}"/>
          </ac:spMkLst>
        </pc:spChg>
        <pc:grpChg chg="mod">
          <ac:chgData name="Anang Prasetyo" userId="d2bf56b7-245b-438e-9310-f7cdc03e2f43" providerId="ADAL" clId="{1A5E927D-8045-C04F-A45C-8669ECA58A6E}" dt="2023-12-18T00:50:50.749" v="645" actId="1076"/>
          <ac:grpSpMkLst>
            <pc:docMk/>
            <pc:sldMk cId="773492726" sldId="302"/>
            <ac:grpSpMk id="61" creationId="{7B8572D3-016E-2AA1-17B2-4DB38390ED98}"/>
          </ac:grpSpMkLst>
        </pc:grpChg>
      </pc:sldChg>
      <pc:sldChg chg="addSp delSp modSp add mod ord">
        <pc:chgData name="Anang Prasetyo" userId="d2bf56b7-245b-438e-9310-f7cdc03e2f43" providerId="ADAL" clId="{1A5E927D-8045-C04F-A45C-8669ECA58A6E}" dt="2023-12-18T01:13:39.527" v="786" actId="207"/>
        <pc:sldMkLst>
          <pc:docMk/>
          <pc:sldMk cId="1151508762" sldId="303"/>
        </pc:sldMkLst>
        <pc:spChg chg="mod">
          <ac:chgData name="Anang Prasetyo" userId="d2bf56b7-245b-438e-9310-f7cdc03e2f43" providerId="ADAL" clId="{1A5E927D-8045-C04F-A45C-8669ECA58A6E}" dt="2023-12-18T01:13:39.527" v="786" actId="207"/>
          <ac:spMkLst>
            <pc:docMk/>
            <pc:sldMk cId="1151508762" sldId="303"/>
            <ac:spMk id="5" creationId="{3568C3E1-5C6A-1223-A269-E5C26DE80D10}"/>
          </ac:spMkLst>
        </pc:spChg>
        <pc:spChg chg="mod">
          <ac:chgData name="Anang Prasetyo" userId="d2bf56b7-245b-438e-9310-f7cdc03e2f43" providerId="ADAL" clId="{1A5E927D-8045-C04F-A45C-8669ECA58A6E}" dt="2023-12-18T01:13:35.746" v="785" actId="207"/>
          <ac:spMkLst>
            <pc:docMk/>
            <pc:sldMk cId="1151508762" sldId="303"/>
            <ac:spMk id="6" creationId="{5E386DAA-DCB3-E9D8-4B37-0AC195BC6B8A}"/>
          </ac:spMkLst>
        </pc:spChg>
        <pc:spChg chg="mod">
          <ac:chgData name="Anang Prasetyo" userId="d2bf56b7-245b-438e-9310-f7cdc03e2f43" providerId="ADAL" clId="{1A5E927D-8045-C04F-A45C-8669ECA58A6E}" dt="2023-12-18T00:55:26.012" v="691" actId="14100"/>
          <ac:spMkLst>
            <pc:docMk/>
            <pc:sldMk cId="1151508762" sldId="303"/>
            <ac:spMk id="7" creationId="{EE975092-C530-5DDB-7AB4-2CC4189B6DEA}"/>
          </ac:spMkLst>
        </pc:spChg>
        <pc:spChg chg="mod">
          <ac:chgData name="Anang Prasetyo" userId="d2bf56b7-245b-438e-9310-f7cdc03e2f43" providerId="ADAL" clId="{1A5E927D-8045-C04F-A45C-8669ECA58A6E}" dt="2023-12-18T00:55:26.012" v="691" actId="14100"/>
          <ac:spMkLst>
            <pc:docMk/>
            <pc:sldMk cId="1151508762" sldId="303"/>
            <ac:spMk id="8" creationId="{FD6B5622-49E3-B77F-C267-8C1DDC70B881}"/>
          </ac:spMkLst>
        </pc:spChg>
        <pc:spChg chg="mod">
          <ac:chgData name="Anang Prasetyo" userId="d2bf56b7-245b-438e-9310-f7cdc03e2f43" providerId="ADAL" clId="{1A5E927D-8045-C04F-A45C-8669ECA58A6E}" dt="2023-12-18T00:55:26.012" v="691" actId="14100"/>
          <ac:spMkLst>
            <pc:docMk/>
            <pc:sldMk cId="1151508762" sldId="303"/>
            <ac:spMk id="9" creationId="{76CD8954-9B36-3F7A-13A2-FE0BD34799AE}"/>
          </ac:spMkLst>
        </pc:spChg>
        <pc:spChg chg="mod">
          <ac:chgData name="Anang Prasetyo" userId="d2bf56b7-245b-438e-9310-f7cdc03e2f43" providerId="ADAL" clId="{1A5E927D-8045-C04F-A45C-8669ECA58A6E}" dt="2023-12-18T00:55:26.012" v="691" actId="14100"/>
          <ac:spMkLst>
            <pc:docMk/>
            <pc:sldMk cId="1151508762" sldId="303"/>
            <ac:spMk id="10" creationId="{B855BA7C-708B-864D-8453-94230D125015}"/>
          </ac:spMkLst>
        </pc:spChg>
        <pc:spChg chg="mod">
          <ac:chgData name="Anang Prasetyo" userId="d2bf56b7-245b-438e-9310-f7cdc03e2f43" providerId="ADAL" clId="{1A5E927D-8045-C04F-A45C-8669ECA58A6E}" dt="2023-12-18T00:55:29.385" v="692" actId="14100"/>
          <ac:spMkLst>
            <pc:docMk/>
            <pc:sldMk cId="1151508762" sldId="303"/>
            <ac:spMk id="11" creationId="{0B86B2C3-0054-7E54-F4B6-23C5DED2AE88}"/>
          </ac:spMkLst>
        </pc:spChg>
        <pc:spChg chg="mod">
          <ac:chgData name="Anang Prasetyo" userId="d2bf56b7-245b-438e-9310-f7cdc03e2f43" providerId="ADAL" clId="{1A5E927D-8045-C04F-A45C-8669ECA58A6E}" dt="2023-12-18T00:52:18.546" v="658" actId="255"/>
          <ac:spMkLst>
            <pc:docMk/>
            <pc:sldMk cId="1151508762" sldId="303"/>
            <ac:spMk id="53" creationId="{3EFEA1F8-0006-FBB1-A276-E0A27E84966C}"/>
          </ac:spMkLst>
        </pc:spChg>
        <pc:spChg chg="mod">
          <ac:chgData name="Anang Prasetyo" userId="d2bf56b7-245b-438e-9310-f7cdc03e2f43" providerId="ADAL" clId="{1A5E927D-8045-C04F-A45C-8669ECA58A6E}" dt="2023-12-18T00:53:44.885" v="670" actId="207"/>
          <ac:spMkLst>
            <pc:docMk/>
            <pc:sldMk cId="1151508762" sldId="303"/>
            <ac:spMk id="54" creationId="{B2BF7D03-9CF0-4FC2-DE36-F9BE0D6DFF60}"/>
          </ac:spMkLst>
        </pc:spChg>
        <pc:grpChg chg="add mod">
          <ac:chgData name="Anang Prasetyo" userId="d2bf56b7-245b-438e-9310-f7cdc03e2f43" providerId="ADAL" clId="{1A5E927D-8045-C04F-A45C-8669ECA58A6E}" dt="2023-12-18T00:55:26.012" v="691" actId="14100"/>
          <ac:grpSpMkLst>
            <pc:docMk/>
            <pc:sldMk cId="1151508762" sldId="303"/>
            <ac:grpSpMk id="4" creationId="{4EB47C6F-A218-F8C7-CAFB-AA9C45F7BAED}"/>
          </ac:grpSpMkLst>
        </pc:grpChg>
        <pc:grpChg chg="del">
          <ac:chgData name="Anang Prasetyo" userId="d2bf56b7-245b-438e-9310-f7cdc03e2f43" providerId="ADAL" clId="{1A5E927D-8045-C04F-A45C-8669ECA58A6E}" dt="2023-12-18T00:53:13.171" v="664" actId="478"/>
          <ac:grpSpMkLst>
            <pc:docMk/>
            <pc:sldMk cId="1151508762" sldId="303"/>
            <ac:grpSpMk id="55" creationId="{3C32B230-A2D8-D151-299D-0834C86E4A58}"/>
          </ac:grpSpMkLst>
        </pc:grpChg>
      </pc:sldChg>
      <pc:sldChg chg="add del">
        <pc:chgData name="Anang Prasetyo" userId="d2bf56b7-245b-438e-9310-f7cdc03e2f43" providerId="ADAL" clId="{1A5E927D-8045-C04F-A45C-8669ECA58A6E}" dt="2023-12-18T00:51:55.323" v="652" actId="2696"/>
        <pc:sldMkLst>
          <pc:docMk/>
          <pc:sldMk cId="3724820411" sldId="303"/>
        </pc:sldMkLst>
      </pc:sldChg>
      <pc:sldChg chg="addSp delSp modSp add mod">
        <pc:chgData name="Anang Prasetyo" userId="d2bf56b7-245b-438e-9310-f7cdc03e2f43" providerId="ADAL" clId="{1A5E927D-8045-C04F-A45C-8669ECA58A6E}" dt="2023-12-18T01:19:38.037" v="844"/>
        <pc:sldMkLst>
          <pc:docMk/>
          <pc:sldMk cId="1524819453" sldId="304"/>
        </pc:sldMkLst>
        <pc:spChg chg="add mod">
          <ac:chgData name="Anang Prasetyo" userId="d2bf56b7-245b-438e-9310-f7cdc03e2f43" providerId="ADAL" clId="{1A5E927D-8045-C04F-A45C-8669ECA58A6E}" dt="2023-12-18T01:13:13.453" v="782" actId="1076"/>
          <ac:spMkLst>
            <pc:docMk/>
            <pc:sldMk cId="1524819453" sldId="304"/>
            <ac:spMk id="12" creationId="{A5409301-605D-AD4A-0303-43C421F126D7}"/>
          </ac:spMkLst>
        </pc:spChg>
        <pc:spChg chg="add mod">
          <ac:chgData name="Anang Prasetyo" userId="d2bf56b7-245b-438e-9310-f7cdc03e2f43" providerId="ADAL" clId="{1A5E927D-8045-C04F-A45C-8669ECA58A6E}" dt="2023-12-18T00:58:57" v="728" actId="113"/>
          <ac:spMkLst>
            <pc:docMk/>
            <pc:sldMk cId="1524819453" sldId="304"/>
            <ac:spMk id="13" creationId="{DC38C266-DC0C-2AB0-C6EB-0F5ED2558630}"/>
          </ac:spMkLst>
        </pc:spChg>
        <pc:spChg chg="mod">
          <ac:chgData name="Anang Prasetyo" userId="d2bf56b7-245b-438e-9310-f7cdc03e2f43" providerId="ADAL" clId="{1A5E927D-8045-C04F-A45C-8669ECA58A6E}" dt="2023-12-18T00:57:08.941" v="704"/>
          <ac:spMkLst>
            <pc:docMk/>
            <pc:sldMk cId="1524819453" sldId="304"/>
            <ac:spMk id="15" creationId="{A77A4120-CDE3-F994-6995-8BED23650A6D}"/>
          </ac:spMkLst>
        </pc:spChg>
        <pc:spChg chg="mod">
          <ac:chgData name="Anang Prasetyo" userId="d2bf56b7-245b-438e-9310-f7cdc03e2f43" providerId="ADAL" clId="{1A5E927D-8045-C04F-A45C-8669ECA58A6E}" dt="2023-12-18T00:57:08.941" v="704"/>
          <ac:spMkLst>
            <pc:docMk/>
            <pc:sldMk cId="1524819453" sldId="304"/>
            <ac:spMk id="16" creationId="{8DC2D7F0-A389-55B0-89E8-629FA42F69F0}"/>
          </ac:spMkLst>
        </pc:spChg>
        <pc:spChg chg="mod">
          <ac:chgData name="Anang Prasetyo" userId="d2bf56b7-245b-438e-9310-f7cdc03e2f43" providerId="ADAL" clId="{1A5E927D-8045-C04F-A45C-8669ECA58A6E}" dt="2023-12-18T00:57:08.941" v="704"/>
          <ac:spMkLst>
            <pc:docMk/>
            <pc:sldMk cId="1524819453" sldId="304"/>
            <ac:spMk id="17" creationId="{093C51C5-A323-0E9D-1345-1A1C2BA575DF}"/>
          </ac:spMkLst>
        </pc:spChg>
        <pc:spChg chg="mod">
          <ac:chgData name="Anang Prasetyo" userId="d2bf56b7-245b-438e-9310-f7cdc03e2f43" providerId="ADAL" clId="{1A5E927D-8045-C04F-A45C-8669ECA58A6E}" dt="2023-12-18T00:57:08.941" v="704"/>
          <ac:spMkLst>
            <pc:docMk/>
            <pc:sldMk cId="1524819453" sldId="304"/>
            <ac:spMk id="18" creationId="{5294506C-2E46-53B0-5273-74617BA6BC66}"/>
          </ac:spMkLst>
        </pc:spChg>
        <pc:spChg chg="mod">
          <ac:chgData name="Anang Prasetyo" userId="d2bf56b7-245b-438e-9310-f7cdc03e2f43" providerId="ADAL" clId="{1A5E927D-8045-C04F-A45C-8669ECA58A6E}" dt="2023-12-18T00:57:08.941" v="704"/>
          <ac:spMkLst>
            <pc:docMk/>
            <pc:sldMk cId="1524819453" sldId="304"/>
            <ac:spMk id="19" creationId="{542A8F2A-CDFF-F542-BE85-BE17AC2E4BA9}"/>
          </ac:spMkLst>
        </pc:spChg>
        <pc:spChg chg="mod">
          <ac:chgData name="Anang Prasetyo" userId="d2bf56b7-245b-438e-9310-f7cdc03e2f43" providerId="ADAL" clId="{1A5E927D-8045-C04F-A45C-8669ECA58A6E}" dt="2023-12-18T00:57:08.941" v="704"/>
          <ac:spMkLst>
            <pc:docMk/>
            <pc:sldMk cId="1524819453" sldId="304"/>
            <ac:spMk id="21" creationId="{282E3EC6-E9D6-9FA4-7032-F871F57E6FDA}"/>
          </ac:spMkLst>
        </pc:spChg>
        <pc:spChg chg="mod">
          <ac:chgData name="Anang Prasetyo" userId="d2bf56b7-245b-438e-9310-f7cdc03e2f43" providerId="ADAL" clId="{1A5E927D-8045-C04F-A45C-8669ECA58A6E}" dt="2023-12-18T00:57:08.941" v="704"/>
          <ac:spMkLst>
            <pc:docMk/>
            <pc:sldMk cId="1524819453" sldId="304"/>
            <ac:spMk id="22" creationId="{9CCD1846-A1D2-C530-77BC-494FAAA71986}"/>
          </ac:spMkLst>
        </pc:spChg>
        <pc:spChg chg="mod">
          <ac:chgData name="Anang Prasetyo" userId="d2bf56b7-245b-438e-9310-f7cdc03e2f43" providerId="ADAL" clId="{1A5E927D-8045-C04F-A45C-8669ECA58A6E}" dt="2023-12-18T00:57:08.941" v="704"/>
          <ac:spMkLst>
            <pc:docMk/>
            <pc:sldMk cId="1524819453" sldId="304"/>
            <ac:spMk id="23" creationId="{B7A7D61B-FDF0-315F-71E0-0DC6DB2AF38A}"/>
          </ac:spMkLst>
        </pc:spChg>
        <pc:spChg chg="mod">
          <ac:chgData name="Anang Prasetyo" userId="d2bf56b7-245b-438e-9310-f7cdc03e2f43" providerId="ADAL" clId="{1A5E927D-8045-C04F-A45C-8669ECA58A6E}" dt="2023-12-18T00:57:08.941" v="704"/>
          <ac:spMkLst>
            <pc:docMk/>
            <pc:sldMk cId="1524819453" sldId="304"/>
            <ac:spMk id="24" creationId="{C79D1950-F7B9-CA2F-04E5-EAB280DAB0B1}"/>
          </ac:spMkLst>
        </pc:spChg>
        <pc:spChg chg="mod">
          <ac:chgData name="Anang Prasetyo" userId="d2bf56b7-245b-438e-9310-f7cdc03e2f43" providerId="ADAL" clId="{1A5E927D-8045-C04F-A45C-8669ECA58A6E}" dt="2023-12-18T00:57:08.941" v="704"/>
          <ac:spMkLst>
            <pc:docMk/>
            <pc:sldMk cId="1524819453" sldId="304"/>
            <ac:spMk id="25" creationId="{31F957BE-87A0-0375-6BFC-C81E8372CD93}"/>
          </ac:spMkLst>
        </pc:spChg>
        <pc:spChg chg="add del mod">
          <ac:chgData name="Anang Prasetyo" userId="d2bf56b7-245b-438e-9310-f7cdc03e2f43" providerId="ADAL" clId="{1A5E927D-8045-C04F-A45C-8669ECA58A6E}" dt="2023-12-18T00:57:12.852" v="705"/>
          <ac:spMkLst>
            <pc:docMk/>
            <pc:sldMk cId="1524819453" sldId="304"/>
            <ac:spMk id="26" creationId="{D1A30236-E26B-CF8A-14EA-0492CB1F2860}"/>
          </ac:spMkLst>
        </pc:spChg>
        <pc:spChg chg="mod">
          <ac:chgData name="Anang Prasetyo" userId="d2bf56b7-245b-438e-9310-f7cdc03e2f43" providerId="ADAL" clId="{1A5E927D-8045-C04F-A45C-8669ECA58A6E}" dt="2023-12-18T00:57:15.114" v="706"/>
          <ac:spMkLst>
            <pc:docMk/>
            <pc:sldMk cId="1524819453" sldId="304"/>
            <ac:spMk id="29" creationId="{D791459E-52C2-CD71-6113-5F282D3397D9}"/>
          </ac:spMkLst>
        </pc:spChg>
        <pc:spChg chg="mod">
          <ac:chgData name="Anang Prasetyo" userId="d2bf56b7-245b-438e-9310-f7cdc03e2f43" providerId="ADAL" clId="{1A5E927D-8045-C04F-A45C-8669ECA58A6E}" dt="2023-12-18T00:57:15.114" v="706"/>
          <ac:spMkLst>
            <pc:docMk/>
            <pc:sldMk cId="1524819453" sldId="304"/>
            <ac:spMk id="30" creationId="{2CCEC92F-A2BE-4D7E-F30C-A49DFA1EB2A5}"/>
          </ac:spMkLst>
        </pc:spChg>
        <pc:spChg chg="mod">
          <ac:chgData name="Anang Prasetyo" userId="d2bf56b7-245b-438e-9310-f7cdc03e2f43" providerId="ADAL" clId="{1A5E927D-8045-C04F-A45C-8669ECA58A6E}" dt="2023-12-18T00:57:15.114" v="706"/>
          <ac:spMkLst>
            <pc:docMk/>
            <pc:sldMk cId="1524819453" sldId="304"/>
            <ac:spMk id="31" creationId="{89A18B25-B3FE-32DD-5EAA-922EDC44370C}"/>
          </ac:spMkLst>
        </pc:spChg>
        <pc:spChg chg="mod">
          <ac:chgData name="Anang Prasetyo" userId="d2bf56b7-245b-438e-9310-f7cdc03e2f43" providerId="ADAL" clId="{1A5E927D-8045-C04F-A45C-8669ECA58A6E}" dt="2023-12-18T00:57:15.114" v="706"/>
          <ac:spMkLst>
            <pc:docMk/>
            <pc:sldMk cId="1524819453" sldId="304"/>
            <ac:spMk id="32" creationId="{CD1F9480-CDFC-3DE5-197F-DECE51205E71}"/>
          </ac:spMkLst>
        </pc:spChg>
        <pc:spChg chg="mod">
          <ac:chgData name="Anang Prasetyo" userId="d2bf56b7-245b-438e-9310-f7cdc03e2f43" providerId="ADAL" clId="{1A5E927D-8045-C04F-A45C-8669ECA58A6E}" dt="2023-12-18T00:57:15.114" v="706"/>
          <ac:spMkLst>
            <pc:docMk/>
            <pc:sldMk cId="1524819453" sldId="304"/>
            <ac:spMk id="33" creationId="{F2BDFBEC-8B88-2FD3-92DC-F97AD1840CD6}"/>
          </ac:spMkLst>
        </pc:spChg>
        <pc:spChg chg="mod">
          <ac:chgData name="Anang Prasetyo" userId="d2bf56b7-245b-438e-9310-f7cdc03e2f43" providerId="ADAL" clId="{1A5E927D-8045-C04F-A45C-8669ECA58A6E}" dt="2023-12-18T00:57:15.114" v="706"/>
          <ac:spMkLst>
            <pc:docMk/>
            <pc:sldMk cId="1524819453" sldId="304"/>
            <ac:spMk id="35" creationId="{1F96A2E8-3828-B873-FDCA-B45956CB88B1}"/>
          </ac:spMkLst>
        </pc:spChg>
        <pc:spChg chg="mod">
          <ac:chgData name="Anang Prasetyo" userId="d2bf56b7-245b-438e-9310-f7cdc03e2f43" providerId="ADAL" clId="{1A5E927D-8045-C04F-A45C-8669ECA58A6E}" dt="2023-12-18T00:57:15.114" v="706"/>
          <ac:spMkLst>
            <pc:docMk/>
            <pc:sldMk cId="1524819453" sldId="304"/>
            <ac:spMk id="36" creationId="{DD2AFD92-54D5-098E-6E7A-C0216ADEE430}"/>
          </ac:spMkLst>
        </pc:spChg>
        <pc:spChg chg="mod">
          <ac:chgData name="Anang Prasetyo" userId="d2bf56b7-245b-438e-9310-f7cdc03e2f43" providerId="ADAL" clId="{1A5E927D-8045-C04F-A45C-8669ECA58A6E}" dt="2023-12-18T00:57:15.114" v="706"/>
          <ac:spMkLst>
            <pc:docMk/>
            <pc:sldMk cId="1524819453" sldId="304"/>
            <ac:spMk id="37" creationId="{23B0954D-EC6A-E1FF-54CF-351E679C50DD}"/>
          </ac:spMkLst>
        </pc:spChg>
        <pc:spChg chg="mod">
          <ac:chgData name="Anang Prasetyo" userId="d2bf56b7-245b-438e-9310-f7cdc03e2f43" providerId="ADAL" clId="{1A5E927D-8045-C04F-A45C-8669ECA58A6E}" dt="2023-12-18T00:57:15.114" v="706"/>
          <ac:spMkLst>
            <pc:docMk/>
            <pc:sldMk cId="1524819453" sldId="304"/>
            <ac:spMk id="38" creationId="{BE7AE1D1-0D9B-79A1-7D0D-4D282359DBBA}"/>
          </ac:spMkLst>
        </pc:spChg>
        <pc:spChg chg="mod">
          <ac:chgData name="Anang Prasetyo" userId="d2bf56b7-245b-438e-9310-f7cdc03e2f43" providerId="ADAL" clId="{1A5E927D-8045-C04F-A45C-8669ECA58A6E}" dt="2023-12-18T00:57:15.114" v="706"/>
          <ac:spMkLst>
            <pc:docMk/>
            <pc:sldMk cId="1524819453" sldId="304"/>
            <ac:spMk id="39" creationId="{2FAD2808-5B20-AE38-7A3D-17E7CF2AF83E}"/>
          </ac:spMkLst>
        </pc:spChg>
        <pc:spChg chg="add del mod">
          <ac:chgData name="Anang Prasetyo" userId="d2bf56b7-245b-438e-9310-f7cdc03e2f43" providerId="ADAL" clId="{1A5E927D-8045-C04F-A45C-8669ECA58A6E}" dt="2023-12-18T00:57:22.498" v="709"/>
          <ac:spMkLst>
            <pc:docMk/>
            <pc:sldMk cId="1524819453" sldId="304"/>
            <ac:spMk id="40" creationId="{4AF50CC7-BCD5-7BEA-FF88-9F80C8C4E851}"/>
          </ac:spMkLst>
        </pc:spChg>
        <pc:spChg chg="mod">
          <ac:chgData name="Anang Prasetyo" userId="d2bf56b7-245b-438e-9310-f7cdc03e2f43" providerId="ADAL" clId="{1A5E927D-8045-C04F-A45C-8669ECA58A6E}" dt="2023-12-18T00:57:27.501" v="711" actId="1076"/>
          <ac:spMkLst>
            <pc:docMk/>
            <pc:sldMk cId="1524819453" sldId="304"/>
            <ac:spMk id="43" creationId="{678DDB77-F936-3682-0FD1-20F68B8DD09D}"/>
          </ac:spMkLst>
        </pc:spChg>
        <pc:spChg chg="mod">
          <ac:chgData name="Anang Prasetyo" userId="d2bf56b7-245b-438e-9310-f7cdc03e2f43" providerId="ADAL" clId="{1A5E927D-8045-C04F-A45C-8669ECA58A6E}" dt="2023-12-18T00:57:27.501" v="711" actId="1076"/>
          <ac:spMkLst>
            <pc:docMk/>
            <pc:sldMk cId="1524819453" sldId="304"/>
            <ac:spMk id="44" creationId="{1E621146-1D50-50D7-EB35-3F93C0DA80D4}"/>
          </ac:spMkLst>
        </pc:spChg>
        <pc:spChg chg="mod">
          <ac:chgData name="Anang Prasetyo" userId="d2bf56b7-245b-438e-9310-f7cdc03e2f43" providerId="ADAL" clId="{1A5E927D-8045-C04F-A45C-8669ECA58A6E}" dt="2023-12-18T00:57:27.501" v="711" actId="1076"/>
          <ac:spMkLst>
            <pc:docMk/>
            <pc:sldMk cId="1524819453" sldId="304"/>
            <ac:spMk id="45" creationId="{2466BF70-33A8-EDE9-BDDA-FE092EFB4AFD}"/>
          </ac:spMkLst>
        </pc:spChg>
        <pc:spChg chg="mod">
          <ac:chgData name="Anang Prasetyo" userId="d2bf56b7-245b-438e-9310-f7cdc03e2f43" providerId="ADAL" clId="{1A5E927D-8045-C04F-A45C-8669ECA58A6E}" dt="2023-12-18T00:57:27.501" v="711" actId="1076"/>
          <ac:spMkLst>
            <pc:docMk/>
            <pc:sldMk cId="1524819453" sldId="304"/>
            <ac:spMk id="46" creationId="{17031D06-A61A-AD9B-0B65-37A0E53EB543}"/>
          </ac:spMkLst>
        </pc:spChg>
        <pc:spChg chg="mod">
          <ac:chgData name="Anang Prasetyo" userId="d2bf56b7-245b-438e-9310-f7cdc03e2f43" providerId="ADAL" clId="{1A5E927D-8045-C04F-A45C-8669ECA58A6E}" dt="2023-12-18T00:57:27.501" v="711" actId="1076"/>
          <ac:spMkLst>
            <pc:docMk/>
            <pc:sldMk cId="1524819453" sldId="304"/>
            <ac:spMk id="47" creationId="{062A992D-1BF6-2AA1-C0DD-44452715BBB8}"/>
          </ac:spMkLst>
        </pc:spChg>
        <pc:spChg chg="mod topLvl">
          <ac:chgData name="Anang Prasetyo" userId="d2bf56b7-245b-438e-9310-f7cdc03e2f43" providerId="ADAL" clId="{1A5E927D-8045-C04F-A45C-8669ECA58A6E}" dt="2023-12-18T01:18:01.611" v="829" actId="165"/>
          <ac:spMkLst>
            <pc:docMk/>
            <pc:sldMk cId="1524819453" sldId="304"/>
            <ac:spMk id="49" creationId="{62420241-82F8-6E36-7621-EA2A9AA74828}"/>
          </ac:spMkLst>
        </pc:spChg>
        <pc:spChg chg="mod topLvl">
          <ac:chgData name="Anang Prasetyo" userId="d2bf56b7-245b-438e-9310-f7cdc03e2f43" providerId="ADAL" clId="{1A5E927D-8045-C04F-A45C-8669ECA58A6E}" dt="2023-12-18T01:18:01.611" v="829" actId="165"/>
          <ac:spMkLst>
            <pc:docMk/>
            <pc:sldMk cId="1524819453" sldId="304"/>
            <ac:spMk id="50" creationId="{32302594-553F-4DAF-207C-B3267CB383D6}"/>
          </ac:spMkLst>
        </pc:spChg>
        <pc:spChg chg="mod topLvl">
          <ac:chgData name="Anang Prasetyo" userId="d2bf56b7-245b-438e-9310-f7cdc03e2f43" providerId="ADAL" clId="{1A5E927D-8045-C04F-A45C-8669ECA58A6E}" dt="2023-12-18T01:18:01.611" v="829" actId="165"/>
          <ac:spMkLst>
            <pc:docMk/>
            <pc:sldMk cId="1524819453" sldId="304"/>
            <ac:spMk id="51" creationId="{935B04BB-D580-A858-1F08-C7E8175859E0}"/>
          </ac:spMkLst>
        </pc:spChg>
        <pc:spChg chg="del">
          <ac:chgData name="Anang Prasetyo" userId="d2bf56b7-245b-438e-9310-f7cdc03e2f43" providerId="ADAL" clId="{1A5E927D-8045-C04F-A45C-8669ECA58A6E}" dt="2023-12-18T00:55:56.613" v="694" actId="478"/>
          <ac:spMkLst>
            <pc:docMk/>
            <pc:sldMk cId="1524819453" sldId="304"/>
            <ac:spMk id="52" creationId="{B38608F4-089F-54A6-A615-849D5ADE5EE2}"/>
          </ac:spMkLst>
        </pc:spChg>
        <pc:spChg chg="mod">
          <ac:chgData name="Anang Prasetyo" userId="d2bf56b7-245b-438e-9310-f7cdc03e2f43" providerId="ADAL" clId="{1A5E927D-8045-C04F-A45C-8669ECA58A6E}" dt="2023-12-18T00:56:45.273" v="703" actId="1076"/>
          <ac:spMkLst>
            <pc:docMk/>
            <pc:sldMk cId="1524819453" sldId="304"/>
            <ac:spMk id="53" creationId="{3EFEA1F8-0006-FBB1-A276-E0A27E84966C}"/>
          </ac:spMkLst>
        </pc:spChg>
        <pc:spChg chg="del">
          <ac:chgData name="Anang Prasetyo" userId="d2bf56b7-245b-438e-9310-f7cdc03e2f43" providerId="ADAL" clId="{1A5E927D-8045-C04F-A45C-8669ECA58A6E}" dt="2023-12-18T00:56:00.247" v="695" actId="478"/>
          <ac:spMkLst>
            <pc:docMk/>
            <pc:sldMk cId="1524819453" sldId="304"/>
            <ac:spMk id="54" creationId="{B2BF7D03-9CF0-4FC2-DE36-F9BE0D6DFF60}"/>
          </ac:spMkLst>
        </pc:spChg>
        <pc:spChg chg="mod topLvl">
          <ac:chgData name="Anang Prasetyo" userId="d2bf56b7-245b-438e-9310-f7cdc03e2f43" providerId="ADAL" clId="{1A5E927D-8045-C04F-A45C-8669ECA58A6E}" dt="2023-12-18T01:18:01.611" v="829" actId="165"/>
          <ac:spMkLst>
            <pc:docMk/>
            <pc:sldMk cId="1524819453" sldId="304"/>
            <ac:spMk id="55" creationId="{33721C02-53C5-09DB-1F40-22701BB6083E}"/>
          </ac:spMkLst>
        </pc:spChg>
        <pc:spChg chg="mod topLvl">
          <ac:chgData name="Anang Prasetyo" userId="d2bf56b7-245b-438e-9310-f7cdc03e2f43" providerId="ADAL" clId="{1A5E927D-8045-C04F-A45C-8669ECA58A6E}" dt="2023-12-18T01:18:01.611" v="829" actId="165"/>
          <ac:spMkLst>
            <pc:docMk/>
            <pc:sldMk cId="1524819453" sldId="304"/>
            <ac:spMk id="56" creationId="{BF9DB5C1-26E6-9DE8-6D47-4C0389587ACE}"/>
          </ac:spMkLst>
        </pc:spChg>
        <pc:spChg chg="add del mod">
          <ac:chgData name="Anang Prasetyo" userId="d2bf56b7-245b-438e-9310-f7cdc03e2f43" providerId="ADAL" clId="{1A5E927D-8045-C04F-A45C-8669ECA58A6E}" dt="2023-12-18T01:17:43.876" v="826" actId="478"/>
          <ac:spMkLst>
            <pc:docMk/>
            <pc:sldMk cId="1524819453" sldId="304"/>
            <ac:spMk id="57" creationId="{DACDF1AA-A31A-D3E3-01AE-FCCDA7EFD212}"/>
          </ac:spMkLst>
        </pc:spChg>
        <pc:spChg chg="mod topLvl">
          <ac:chgData name="Anang Prasetyo" userId="d2bf56b7-245b-438e-9310-f7cdc03e2f43" providerId="ADAL" clId="{1A5E927D-8045-C04F-A45C-8669ECA58A6E}" dt="2023-12-18T01:17:36.326" v="824" actId="338"/>
          <ac:spMkLst>
            <pc:docMk/>
            <pc:sldMk cId="1524819453" sldId="304"/>
            <ac:spMk id="60" creationId="{F590E079-B070-5183-FD59-107BBE5BF050}"/>
          </ac:spMkLst>
        </pc:spChg>
        <pc:spChg chg="mod topLvl">
          <ac:chgData name="Anang Prasetyo" userId="d2bf56b7-245b-438e-9310-f7cdc03e2f43" providerId="ADAL" clId="{1A5E927D-8045-C04F-A45C-8669ECA58A6E}" dt="2023-12-18T01:17:36.326" v="824" actId="338"/>
          <ac:spMkLst>
            <pc:docMk/>
            <pc:sldMk cId="1524819453" sldId="304"/>
            <ac:spMk id="61" creationId="{1A37993C-726E-72DD-A900-FA88EB1D7A19}"/>
          </ac:spMkLst>
        </pc:spChg>
        <pc:spChg chg="mod topLvl">
          <ac:chgData name="Anang Prasetyo" userId="d2bf56b7-245b-438e-9310-f7cdc03e2f43" providerId="ADAL" clId="{1A5E927D-8045-C04F-A45C-8669ECA58A6E}" dt="2023-12-18T01:17:36.326" v="824" actId="338"/>
          <ac:spMkLst>
            <pc:docMk/>
            <pc:sldMk cId="1524819453" sldId="304"/>
            <ac:spMk id="62" creationId="{96764F0E-E8A5-DED2-50FA-A810BD98D023}"/>
          </ac:spMkLst>
        </pc:spChg>
        <pc:spChg chg="mod topLvl">
          <ac:chgData name="Anang Prasetyo" userId="d2bf56b7-245b-438e-9310-f7cdc03e2f43" providerId="ADAL" clId="{1A5E927D-8045-C04F-A45C-8669ECA58A6E}" dt="2023-12-18T01:17:36.326" v="824" actId="338"/>
          <ac:spMkLst>
            <pc:docMk/>
            <pc:sldMk cId="1524819453" sldId="304"/>
            <ac:spMk id="63" creationId="{CFD5320C-904F-FE28-C0C0-2EE0459F7883}"/>
          </ac:spMkLst>
        </pc:spChg>
        <pc:spChg chg="mod topLvl">
          <ac:chgData name="Anang Prasetyo" userId="d2bf56b7-245b-438e-9310-f7cdc03e2f43" providerId="ADAL" clId="{1A5E927D-8045-C04F-A45C-8669ECA58A6E}" dt="2023-12-18T01:17:36.326" v="824" actId="338"/>
          <ac:spMkLst>
            <pc:docMk/>
            <pc:sldMk cId="1524819453" sldId="304"/>
            <ac:spMk id="64" creationId="{15D2B7DD-65A7-B55C-1100-9C43C7B5B622}"/>
          </ac:spMkLst>
        </pc:spChg>
        <pc:spChg chg="mod topLvl">
          <ac:chgData name="Anang Prasetyo" userId="d2bf56b7-245b-438e-9310-f7cdc03e2f43" providerId="ADAL" clId="{1A5E927D-8045-C04F-A45C-8669ECA58A6E}" dt="2023-12-18T01:17:36.326" v="824" actId="338"/>
          <ac:spMkLst>
            <pc:docMk/>
            <pc:sldMk cId="1524819453" sldId="304"/>
            <ac:spMk id="65" creationId="{061F4820-E416-F020-556A-3F4646D18893}"/>
          </ac:spMkLst>
        </pc:spChg>
        <pc:spChg chg="mod topLvl">
          <ac:chgData name="Anang Prasetyo" userId="d2bf56b7-245b-438e-9310-f7cdc03e2f43" providerId="ADAL" clId="{1A5E927D-8045-C04F-A45C-8669ECA58A6E}" dt="2023-12-18T01:17:36.326" v="824" actId="338"/>
          <ac:spMkLst>
            <pc:docMk/>
            <pc:sldMk cId="1524819453" sldId="304"/>
            <ac:spMk id="66" creationId="{264F265A-476C-299B-E7E7-4B2E99CFE43C}"/>
          </ac:spMkLst>
        </pc:spChg>
        <pc:spChg chg="add del mod">
          <ac:chgData name="Anang Prasetyo" userId="d2bf56b7-245b-438e-9310-f7cdc03e2f43" providerId="ADAL" clId="{1A5E927D-8045-C04F-A45C-8669ECA58A6E}" dt="2023-12-18T01:08:24.330" v="733"/>
          <ac:spMkLst>
            <pc:docMk/>
            <pc:sldMk cId="1524819453" sldId="304"/>
            <ac:spMk id="67" creationId="{CD59CFD9-A67B-8D31-CF16-C90814EB88CC}"/>
          </ac:spMkLst>
        </pc:spChg>
        <pc:spChg chg="add del mod">
          <ac:chgData name="Anang Prasetyo" userId="d2bf56b7-245b-438e-9310-f7cdc03e2f43" providerId="ADAL" clId="{1A5E927D-8045-C04F-A45C-8669ECA58A6E}" dt="2023-12-18T01:08:55.233" v="743" actId="21"/>
          <ac:spMkLst>
            <pc:docMk/>
            <pc:sldMk cId="1524819453" sldId="304"/>
            <ac:spMk id="68" creationId="{E8BA0CEC-9E7C-C183-08C4-3EADE0260971}"/>
          </ac:spMkLst>
        </pc:spChg>
        <pc:spChg chg="add del mod">
          <ac:chgData name="Anang Prasetyo" userId="d2bf56b7-245b-438e-9310-f7cdc03e2f43" providerId="ADAL" clId="{1A5E927D-8045-C04F-A45C-8669ECA58A6E}" dt="2023-12-18T01:08:55.233" v="743" actId="21"/>
          <ac:spMkLst>
            <pc:docMk/>
            <pc:sldMk cId="1524819453" sldId="304"/>
            <ac:spMk id="69" creationId="{882BC1DF-876C-7FAC-C9B2-D52CCB52A409}"/>
          </ac:spMkLst>
        </pc:spChg>
        <pc:spChg chg="add del mod">
          <ac:chgData name="Anang Prasetyo" userId="d2bf56b7-245b-438e-9310-f7cdc03e2f43" providerId="ADAL" clId="{1A5E927D-8045-C04F-A45C-8669ECA58A6E}" dt="2023-12-18T01:09:00.601" v="745"/>
          <ac:spMkLst>
            <pc:docMk/>
            <pc:sldMk cId="1524819453" sldId="304"/>
            <ac:spMk id="70" creationId="{92956932-978C-7595-CBBC-CCCF00020851}"/>
          </ac:spMkLst>
        </pc:spChg>
        <pc:spChg chg="add del mod">
          <ac:chgData name="Anang Prasetyo" userId="d2bf56b7-245b-438e-9310-f7cdc03e2f43" providerId="ADAL" clId="{1A5E927D-8045-C04F-A45C-8669ECA58A6E}" dt="2023-12-18T01:09:00.601" v="745"/>
          <ac:spMkLst>
            <pc:docMk/>
            <pc:sldMk cId="1524819453" sldId="304"/>
            <ac:spMk id="71" creationId="{0F277CA6-C693-5CE5-70C7-F59EC097C2C5}"/>
          </ac:spMkLst>
        </pc:spChg>
        <pc:spChg chg="add del mod">
          <ac:chgData name="Anang Prasetyo" userId="d2bf56b7-245b-438e-9310-f7cdc03e2f43" providerId="ADAL" clId="{1A5E927D-8045-C04F-A45C-8669ECA58A6E}" dt="2023-12-18T01:09:10.949" v="749" actId="21"/>
          <ac:spMkLst>
            <pc:docMk/>
            <pc:sldMk cId="1524819453" sldId="304"/>
            <ac:spMk id="72" creationId="{3F05783D-A9D7-7987-EEE6-C0576BFCC60F}"/>
          </ac:spMkLst>
        </pc:spChg>
        <pc:spChg chg="add del mod">
          <ac:chgData name="Anang Prasetyo" userId="d2bf56b7-245b-438e-9310-f7cdc03e2f43" providerId="ADAL" clId="{1A5E927D-8045-C04F-A45C-8669ECA58A6E}" dt="2023-12-18T01:09:10.949" v="749" actId="21"/>
          <ac:spMkLst>
            <pc:docMk/>
            <pc:sldMk cId="1524819453" sldId="304"/>
            <ac:spMk id="73" creationId="{E6B23467-32C5-061C-FE49-106DBC6E824B}"/>
          </ac:spMkLst>
        </pc:spChg>
        <pc:spChg chg="add del mod">
          <ac:chgData name="Anang Prasetyo" userId="d2bf56b7-245b-438e-9310-f7cdc03e2f43" providerId="ADAL" clId="{1A5E927D-8045-C04F-A45C-8669ECA58A6E}" dt="2023-12-18T01:10:05.762" v="751" actId="21"/>
          <ac:spMkLst>
            <pc:docMk/>
            <pc:sldMk cId="1524819453" sldId="304"/>
            <ac:spMk id="74" creationId="{924D0D85-70FC-521B-E771-F6F33F9CC206}"/>
          </ac:spMkLst>
        </pc:spChg>
        <pc:spChg chg="add del mod">
          <ac:chgData name="Anang Prasetyo" userId="d2bf56b7-245b-438e-9310-f7cdc03e2f43" providerId="ADAL" clId="{1A5E927D-8045-C04F-A45C-8669ECA58A6E}" dt="2023-12-18T01:10:05.762" v="751" actId="21"/>
          <ac:spMkLst>
            <pc:docMk/>
            <pc:sldMk cId="1524819453" sldId="304"/>
            <ac:spMk id="75" creationId="{FA6F03A8-1680-956C-C2C5-7D6D2601DCD8}"/>
          </ac:spMkLst>
        </pc:spChg>
        <pc:spChg chg="add del mod topLvl">
          <ac:chgData name="Anang Prasetyo" userId="d2bf56b7-245b-438e-9310-f7cdc03e2f43" providerId="ADAL" clId="{1A5E927D-8045-C04F-A45C-8669ECA58A6E}" dt="2023-12-18T01:17:05.830" v="821" actId="478"/>
          <ac:spMkLst>
            <pc:docMk/>
            <pc:sldMk cId="1524819453" sldId="304"/>
            <ac:spMk id="76" creationId="{025380F8-669C-AE14-A5E2-AE4E48B1654B}"/>
          </ac:spMkLst>
        </pc:spChg>
        <pc:spChg chg="add del mod topLvl">
          <ac:chgData name="Anang Prasetyo" userId="d2bf56b7-245b-438e-9310-f7cdc03e2f43" providerId="ADAL" clId="{1A5E927D-8045-C04F-A45C-8669ECA58A6E}" dt="2023-12-18T01:17:04.692" v="820" actId="478"/>
          <ac:spMkLst>
            <pc:docMk/>
            <pc:sldMk cId="1524819453" sldId="304"/>
            <ac:spMk id="77" creationId="{86EB6139-269C-1CBC-092A-7B3D01D03A8A}"/>
          </ac:spMkLst>
        </pc:spChg>
        <pc:spChg chg="add mod">
          <ac:chgData name="Anang Prasetyo" userId="d2bf56b7-245b-438e-9310-f7cdc03e2f43" providerId="ADAL" clId="{1A5E927D-8045-C04F-A45C-8669ECA58A6E}" dt="2023-12-18T01:12:56.290" v="778" actId="207"/>
          <ac:spMkLst>
            <pc:docMk/>
            <pc:sldMk cId="1524819453" sldId="304"/>
            <ac:spMk id="79" creationId="{59E7F8F0-22B0-9863-A9B4-83C2E23D212B}"/>
          </ac:spMkLst>
        </pc:spChg>
        <pc:spChg chg="add mod">
          <ac:chgData name="Anang Prasetyo" userId="d2bf56b7-245b-438e-9310-f7cdc03e2f43" providerId="ADAL" clId="{1A5E927D-8045-C04F-A45C-8669ECA58A6E}" dt="2023-12-18T01:13:01.835" v="779" actId="207"/>
          <ac:spMkLst>
            <pc:docMk/>
            <pc:sldMk cId="1524819453" sldId="304"/>
            <ac:spMk id="80" creationId="{C83916C5-9FA1-0A03-A931-52FAB12D9BA8}"/>
          </ac:spMkLst>
        </pc:spChg>
        <pc:spChg chg="add mod">
          <ac:chgData name="Anang Prasetyo" userId="d2bf56b7-245b-438e-9310-f7cdc03e2f43" providerId="ADAL" clId="{1A5E927D-8045-C04F-A45C-8669ECA58A6E}" dt="2023-12-18T01:12:30.779" v="775" actId="1038"/>
          <ac:spMkLst>
            <pc:docMk/>
            <pc:sldMk cId="1524819453" sldId="304"/>
            <ac:spMk id="81" creationId="{D48F19C3-0B61-C288-5A3A-738F7A4EA03D}"/>
          </ac:spMkLst>
        </pc:spChg>
        <pc:spChg chg="add mod">
          <ac:chgData name="Anang Prasetyo" userId="d2bf56b7-245b-438e-9310-f7cdc03e2f43" providerId="ADAL" clId="{1A5E927D-8045-C04F-A45C-8669ECA58A6E}" dt="2023-12-18T01:12:30.779" v="775" actId="1038"/>
          <ac:spMkLst>
            <pc:docMk/>
            <pc:sldMk cId="1524819453" sldId="304"/>
            <ac:spMk id="82" creationId="{F891E27E-7D0F-6577-AE95-56BFADED4828}"/>
          </ac:spMkLst>
        </pc:spChg>
        <pc:spChg chg="add mod">
          <ac:chgData name="Anang Prasetyo" userId="d2bf56b7-245b-438e-9310-f7cdc03e2f43" providerId="ADAL" clId="{1A5E927D-8045-C04F-A45C-8669ECA58A6E}" dt="2023-12-18T01:16:32.447" v="812" actId="14100"/>
          <ac:spMkLst>
            <pc:docMk/>
            <pc:sldMk cId="1524819453" sldId="304"/>
            <ac:spMk id="83" creationId="{5866CCE2-1D1D-BE87-65A1-E5EC3A49627C}"/>
          </ac:spMkLst>
        </pc:spChg>
        <pc:spChg chg="add mod">
          <ac:chgData name="Anang Prasetyo" userId="d2bf56b7-245b-438e-9310-f7cdc03e2f43" providerId="ADAL" clId="{1A5E927D-8045-C04F-A45C-8669ECA58A6E}" dt="2023-12-18T01:16:40.254" v="814" actId="20577"/>
          <ac:spMkLst>
            <pc:docMk/>
            <pc:sldMk cId="1524819453" sldId="304"/>
            <ac:spMk id="84" creationId="{267B5F83-5D08-B63C-A3DE-D8D1FCF1D1E7}"/>
          </ac:spMkLst>
        </pc:spChg>
        <pc:spChg chg="add mod">
          <ac:chgData name="Anang Prasetyo" userId="d2bf56b7-245b-438e-9310-f7cdc03e2f43" providerId="ADAL" clId="{1A5E927D-8045-C04F-A45C-8669ECA58A6E}" dt="2023-12-18T01:16:49.236" v="816" actId="1076"/>
          <ac:spMkLst>
            <pc:docMk/>
            <pc:sldMk cId="1524819453" sldId="304"/>
            <ac:spMk id="85" creationId="{9F06B148-9041-6E94-F073-7C69652BCE50}"/>
          </ac:spMkLst>
        </pc:spChg>
        <pc:spChg chg="add mod">
          <ac:chgData name="Anang Prasetyo" userId="d2bf56b7-245b-438e-9310-f7cdc03e2f43" providerId="ADAL" clId="{1A5E927D-8045-C04F-A45C-8669ECA58A6E}" dt="2023-12-18T01:16:59.998" v="819" actId="20577"/>
          <ac:spMkLst>
            <pc:docMk/>
            <pc:sldMk cId="1524819453" sldId="304"/>
            <ac:spMk id="86" creationId="{6B75A30A-8915-FFA3-B6BC-DB6B15443156}"/>
          </ac:spMkLst>
        </pc:spChg>
        <pc:spChg chg="mod">
          <ac:chgData name="Anang Prasetyo" userId="d2bf56b7-245b-438e-9310-f7cdc03e2f43" providerId="ADAL" clId="{1A5E927D-8045-C04F-A45C-8669ECA58A6E}" dt="2023-12-18T01:19:18.690" v="839"/>
          <ac:spMkLst>
            <pc:docMk/>
            <pc:sldMk cId="1524819453" sldId="304"/>
            <ac:spMk id="90" creationId="{0C3CDEE7-7BC4-1AD8-D5E7-4229559F6F80}"/>
          </ac:spMkLst>
        </pc:spChg>
        <pc:spChg chg="mod">
          <ac:chgData name="Anang Prasetyo" userId="d2bf56b7-245b-438e-9310-f7cdc03e2f43" providerId="ADAL" clId="{1A5E927D-8045-C04F-A45C-8669ECA58A6E}" dt="2023-12-18T01:19:18.690" v="839"/>
          <ac:spMkLst>
            <pc:docMk/>
            <pc:sldMk cId="1524819453" sldId="304"/>
            <ac:spMk id="91" creationId="{176DA7A2-6C05-C31D-96E9-AF33A72FA730}"/>
          </ac:spMkLst>
        </pc:spChg>
        <pc:spChg chg="mod">
          <ac:chgData name="Anang Prasetyo" userId="d2bf56b7-245b-438e-9310-f7cdc03e2f43" providerId="ADAL" clId="{1A5E927D-8045-C04F-A45C-8669ECA58A6E}" dt="2023-12-18T01:19:18.690" v="839"/>
          <ac:spMkLst>
            <pc:docMk/>
            <pc:sldMk cId="1524819453" sldId="304"/>
            <ac:spMk id="92" creationId="{8AD07FCA-91C9-8369-98E4-60383E4288D7}"/>
          </ac:spMkLst>
        </pc:spChg>
        <pc:spChg chg="mod">
          <ac:chgData name="Anang Prasetyo" userId="d2bf56b7-245b-438e-9310-f7cdc03e2f43" providerId="ADAL" clId="{1A5E927D-8045-C04F-A45C-8669ECA58A6E}" dt="2023-12-18T01:19:18.690" v="839"/>
          <ac:spMkLst>
            <pc:docMk/>
            <pc:sldMk cId="1524819453" sldId="304"/>
            <ac:spMk id="93" creationId="{5F4814AF-240E-C451-DC91-B016A81DDABE}"/>
          </ac:spMkLst>
        </pc:spChg>
        <pc:spChg chg="mod">
          <ac:chgData name="Anang Prasetyo" userId="d2bf56b7-245b-438e-9310-f7cdc03e2f43" providerId="ADAL" clId="{1A5E927D-8045-C04F-A45C-8669ECA58A6E}" dt="2023-12-18T01:19:18.690" v="839"/>
          <ac:spMkLst>
            <pc:docMk/>
            <pc:sldMk cId="1524819453" sldId="304"/>
            <ac:spMk id="94" creationId="{EAF37E54-C1BC-9EE9-5407-E6AC3A45BB53}"/>
          </ac:spMkLst>
        </pc:spChg>
        <pc:spChg chg="mod">
          <ac:chgData name="Anang Prasetyo" userId="d2bf56b7-245b-438e-9310-f7cdc03e2f43" providerId="ADAL" clId="{1A5E927D-8045-C04F-A45C-8669ECA58A6E}" dt="2023-12-18T01:19:18.690" v="839"/>
          <ac:spMkLst>
            <pc:docMk/>
            <pc:sldMk cId="1524819453" sldId="304"/>
            <ac:spMk id="95" creationId="{5207B985-AAB0-A088-A34A-D634DCFEE790}"/>
          </ac:spMkLst>
        </pc:spChg>
        <pc:spChg chg="mod">
          <ac:chgData name="Anang Prasetyo" userId="d2bf56b7-245b-438e-9310-f7cdc03e2f43" providerId="ADAL" clId="{1A5E927D-8045-C04F-A45C-8669ECA58A6E}" dt="2023-12-18T01:19:18.690" v="839"/>
          <ac:spMkLst>
            <pc:docMk/>
            <pc:sldMk cId="1524819453" sldId="304"/>
            <ac:spMk id="96" creationId="{86BD0468-C880-ACBD-257C-6C73273B4589}"/>
          </ac:spMkLst>
        </pc:spChg>
        <pc:spChg chg="mod">
          <ac:chgData name="Anang Prasetyo" userId="d2bf56b7-245b-438e-9310-f7cdc03e2f43" providerId="ADAL" clId="{1A5E927D-8045-C04F-A45C-8669ECA58A6E}" dt="2023-12-18T01:19:18.690" v="839"/>
          <ac:spMkLst>
            <pc:docMk/>
            <pc:sldMk cId="1524819453" sldId="304"/>
            <ac:spMk id="97" creationId="{0B9B9162-26EC-AD04-9839-22319297736B}"/>
          </ac:spMkLst>
        </pc:spChg>
        <pc:spChg chg="mod">
          <ac:chgData name="Anang Prasetyo" userId="d2bf56b7-245b-438e-9310-f7cdc03e2f43" providerId="ADAL" clId="{1A5E927D-8045-C04F-A45C-8669ECA58A6E}" dt="2023-12-18T01:19:18.690" v="839"/>
          <ac:spMkLst>
            <pc:docMk/>
            <pc:sldMk cId="1524819453" sldId="304"/>
            <ac:spMk id="98" creationId="{16DE657D-D07C-684B-0526-4262669608B4}"/>
          </ac:spMkLst>
        </pc:spChg>
        <pc:spChg chg="add mod">
          <ac:chgData name="Anang Prasetyo" userId="d2bf56b7-245b-438e-9310-f7cdc03e2f43" providerId="ADAL" clId="{1A5E927D-8045-C04F-A45C-8669ECA58A6E}" dt="2023-12-18T01:19:38.037" v="844"/>
          <ac:spMkLst>
            <pc:docMk/>
            <pc:sldMk cId="1524819453" sldId="304"/>
            <ac:spMk id="99" creationId="{AED1D2DE-FBEE-D0A6-C47A-1323E5F1B510}"/>
          </ac:spMkLst>
        </pc:spChg>
        <pc:grpChg chg="del">
          <ac:chgData name="Anang Prasetyo" userId="d2bf56b7-245b-438e-9310-f7cdc03e2f43" providerId="ADAL" clId="{1A5E927D-8045-C04F-A45C-8669ECA58A6E}" dt="2023-12-18T00:55:56.613" v="694" actId="478"/>
          <ac:grpSpMkLst>
            <pc:docMk/>
            <pc:sldMk cId="1524819453" sldId="304"/>
            <ac:grpSpMk id="4" creationId="{4EB47C6F-A218-F8C7-CAFB-AA9C45F7BAED}"/>
          </ac:grpSpMkLst>
        </pc:grpChg>
        <pc:grpChg chg="add del mod">
          <ac:chgData name="Anang Prasetyo" userId="d2bf56b7-245b-438e-9310-f7cdc03e2f43" providerId="ADAL" clId="{1A5E927D-8045-C04F-A45C-8669ECA58A6E}" dt="2023-12-18T00:57:12.852" v="705"/>
          <ac:grpSpMkLst>
            <pc:docMk/>
            <pc:sldMk cId="1524819453" sldId="304"/>
            <ac:grpSpMk id="14" creationId="{12C35707-F6AD-BCD3-14D2-D9B8AE853C35}"/>
          </ac:grpSpMkLst>
        </pc:grpChg>
        <pc:grpChg chg="add del mod">
          <ac:chgData name="Anang Prasetyo" userId="d2bf56b7-245b-438e-9310-f7cdc03e2f43" providerId="ADAL" clId="{1A5E927D-8045-C04F-A45C-8669ECA58A6E}" dt="2023-12-18T00:57:12.852" v="705"/>
          <ac:grpSpMkLst>
            <pc:docMk/>
            <pc:sldMk cId="1524819453" sldId="304"/>
            <ac:grpSpMk id="20" creationId="{ECAA8F3A-7414-B969-61F9-15A966104064}"/>
          </ac:grpSpMkLst>
        </pc:grpChg>
        <pc:grpChg chg="add del mod">
          <ac:chgData name="Anang Prasetyo" userId="d2bf56b7-245b-438e-9310-f7cdc03e2f43" providerId="ADAL" clId="{1A5E927D-8045-C04F-A45C-8669ECA58A6E}" dt="2023-12-18T00:57:22.498" v="709"/>
          <ac:grpSpMkLst>
            <pc:docMk/>
            <pc:sldMk cId="1524819453" sldId="304"/>
            <ac:grpSpMk id="28" creationId="{270847E3-0EDC-3DA5-90BF-D1E9B1FEC49B}"/>
          </ac:grpSpMkLst>
        </pc:grpChg>
        <pc:grpChg chg="add del mod">
          <ac:chgData name="Anang Prasetyo" userId="d2bf56b7-245b-438e-9310-f7cdc03e2f43" providerId="ADAL" clId="{1A5E927D-8045-C04F-A45C-8669ECA58A6E}" dt="2023-12-18T00:57:22.498" v="709"/>
          <ac:grpSpMkLst>
            <pc:docMk/>
            <pc:sldMk cId="1524819453" sldId="304"/>
            <ac:grpSpMk id="34" creationId="{CA8CAD90-FF34-D40B-B9F3-A01A4C1C2EED}"/>
          </ac:grpSpMkLst>
        </pc:grpChg>
        <pc:grpChg chg="add del mod">
          <ac:chgData name="Anang Prasetyo" userId="d2bf56b7-245b-438e-9310-f7cdc03e2f43" providerId="ADAL" clId="{1A5E927D-8045-C04F-A45C-8669ECA58A6E}" dt="2023-12-18T00:58:00.953" v="718" actId="478"/>
          <ac:grpSpMkLst>
            <pc:docMk/>
            <pc:sldMk cId="1524819453" sldId="304"/>
            <ac:grpSpMk id="42" creationId="{8826866C-73C2-F0E0-3D0B-FB544C826192}"/>
          </ac:grpSpMkLst>
        </pc:grpChg>
        <pc:grpChg chg="add del mod">
          <ac:chgData name="Anang Prasetyo" userId="d2bf56b7-245b-438e-9310-f7cdc03e2f43" providerId="ADAL" clId="{1A5E927D-8045-C04F-A45C-8669ECA58A6E}" dt="2023-12-18T01:18:01.611" v="829" actId="165"/>
          <ac:grpSpMkLst>
            <pc:docMk/>
            <pc:sldMk cId="1524819453" sldId="304"/>
            <ac:grpSpMk id="48" creationId="{E40886F8-E7FB-1C1F-07C3-68BFEB71851E}"/>
          </ac:grpSpMkLst>
        </pc:grpChg>
        <pc:grpChg chg="add del mod">
          <ac:chgData name="Anang Prasetyo" userId="d2bf56b7-245b-438e-9310-f7cdc03e2f43" providerId="ADAL" clId="{1A5E927D-8045-C04F-A45C-8669ECA58A6E}" dt="2023-12-18T01:10:10.780" v="752" actId="165"/>
          <ac:grpSpMkLst>
            <pc:docMk/>
            <pc:sldMk cId="1524819453" sldId="304"/>
            <ac:grpSpMk id="59" creationId="{1F9E3AC1-46C0-590C-8417-569A2DB4A0F7}"/>
          </ac:grpSpMkLst>
        </pc:grpChg>
        <pc:grpChg chg="add del mod">
          <ac:chgData name="Anang Prasetyo" userId="d2bf56b7-245b-438e-9310-f7cdc03e2f43" providerId="ADAL" clId="{1A5E927D-8045-C04F-A45C-8669ECA58A6E}" dt="2023-12-18T01:17:19.175" v="822" actId="165"/>
          <ac:grpSpMkLst>
            <pc:docMk/>
            <pc:sldMk cId="1524819453" sldId="304"/>
            <ac:grpSpMk id="78" creationId="{BE81E356-8DA3-20F0-A9A7-48E735F7E54C}"/>
          </ac:grpSpMkLst>
        </pc:grpChg>
        <pc:grpChg chg="add del">
          <ac:chgData name="Anang Prasetyo" userId="d2bf56b7-245b-438e-9310-f7cdc03e2f43" providerId="ADAL" clId="{1A5E927D-8045-C04F-A45C-8669ECA58A6E}" dt="2023-12-18T01:17:36.326" v="824" actId="338"/>
          <ac:grpSpMkLst>
            <pc:docMk/>
            <pc:sldMk cId="1524819453" sldId="304"/>
            <ac:grpSpMk id="87" creationId="{9A8D2695-496D-3234-5E37-C95AC38BD9B5}"/>
          </ac:grpSpMkLst>
        </pc:grpChg>
        <pc:grpChg chg="add del">
          <ac:chgData name="Anang Prasetyo" userId="d2bf56b7-245b-438e-9310-f7cdc03e2f43" providerId="ADAL" clId="{1A5E927D-8045-C04F-A45C-8669ECA58A6E}" dt="2023-12-18T01:19:17.355" v="838" actId="478"/>
          <ac:grpSpMkLst>
            <pc:docMk/>
            <pc:sldMk cId="1524819453" sldId="304"/>
            <ac:grpSpMk id="88" creationId="{10642735-DB74-AD19-998C-F00A0DC2CC5A}"/>
          </ac:grpSpMkLst>
        </pc:grpChg>
        <pc:grpChg chg="add mod">
          <ac:chgData name="Anang Prasetyo" userId="d2bf56b7-245b-438e-9310-f7cdc03e2f43" providerId="ADAL" clId="{1A5E927D-8045-C04F-A45C-8669ECA58A6E}" dt="2023-12-18T01:19:18.690" v="839"/>
          <ac:grpSpMkLst>
            <pc:docMk/>
            <pc:sldMk cId="1524819453" sldId="304"/>
            <ac:grpSpMk id="89" creationId="{27B1C9D2-2936-8A40-4393-5C7A8C84F225}"/>
          </ac:grpSpMkLst>
        </pc:grpChg>
        <pc:cxnChg chg="add del mod">
          <ac:chgData name="Anang Prasetyo" userId="d2bf56b7-245b-438e-9310-f7cdc03e2f43" providerId="ADAL" clId="{1A5E927D-8045-C04F-A45C-8669ECA58A6E}" dt="2023-12-18T00:57:12.852" v="705"/>
          <ac:cxnSpMkLst>
            <pc:docMk/>
            <pc:sldMk cId="1524819453" sldId="304"/>
            <ac:cxnSpMk id="27" creationId="{48770C30-1D7E-20ED-8447-7495147EB8C4}"/>
          </ac:cxnSpMkLst>
        </pc:cxnChg>
        <pc:cxnChg chg="add del mod">
          <ac:chgData name="Anang Prasetyo" userId="d2bf56b7-245b-438e-9310-f7cdc03e2f43" providerId="ADAL" clId="{1A5E927D-8045-C04F-A45C-8669ECA58A6E}" dt="2023-12-18T00:57:22.498" v="709"/>
          <ac:cxnSpMkLst>
            <pc:docMk/>
            <pc:sldMk cId="1524819453" sldId="304"/>
            <ac:cxnSpMk id="41" creationId="{9660886C-74D5-45AD-85CE-15EC45AD989C}"/>
          </ac:cxnSpMkLst>
        </pc:cxnChg>
        <pc:cxnChg chg="add mod">
          <ac:chgData name="Anang Prasetyo" userId="d2bf56b7-245b-438e-9310-f7cdc03e2f43" providerId="ADAL" clId="{1A5E927D-8045-C04F-A45C-8669ECA58A6E}" dt="2023-12-18T00:57:27.501" v="711" actId="1076"/>
          <ac:cxnSpMkLst>
            <pc:docMk/>
            <pc:sldMk cId="1524819453" sldId="304"/>
            <ac:cxnSpMk id="58" creationId="{EE9E15F6-A1A7-2D38-C72D-0556368D6C62}"/>
          </ac:cxnSpMkLst>
        </pc:cxnChg>
      </pc:sldChg>
      <pc:sldChg chg="addSp delSp modSp add mod">
        <pc:chgData name="Anang Prasetyo" userId="d2bf56b7-245b-438e-9310-f7cdc03e2f43" providerId="ADAL" clId="{1A5E927D-8045-C04F-A45C-8669ECA58A6E}" dt="2023-12-18T01:55:24.241" v="1078" actId="20577"/>
        <pc:sldMkLst>
          <pc:docMk/>
          <pc:sldMk cId="823039354" sldId="305"/>
        </pc:sldMkLst>
        <pc:spChg chg="mod">
          <ac:chgData name="Anang Prasetyo" userId="d2bf56b7-245b-438e-9310-f7cdc03e2f43" providerId="ADAL" clId="{1A5E927D-8045-C04F-A45C-8669ECA58A6E}" dt="2023-12-18T01:19:30.058" v="842" actId="1076"/>
          <ac:spMkLst>
            <pc:docMk/>
            <pc:sldMk cId="823039354" sldId="305"/>
            <ac:spMk id="5" creationId="{3A1AF432-E904-21C0-23E1-9AD915E7122A}"/>
          </ac:spMkLst>
        </pc:spChg>
        <pc:spChg chg="mod">
          <ac:chgData name="Anang Prasetyo" userId="d2bf56b7-245b-438e-9310-f7cdc03e2f43" providerId="ADAL" clId="{1A5E927D-8045-C04F-A45C-8669ECA58A6E}" dt="2023-12-18T01:19:30.058" v="842" actId="1076"/>
          <ac:spMkLst>
            <pc:docMk/>
            <pc:sldMk cId="823039354" sldId="305"/>
            <ac:spMk id="6" creationId="{13382D46-0DB2-4165-6A07-F5A2C1C26BC2}"/>
          </ac:spMkLst>
        </pc:spChg>
        <pc:spChg chg="mod">
          <ac:chgData name="Anang Prasetyo" userId="d2bf56b7-245b-438e-9310-f7cdc03e2f43" providerId="ADAL" clId="{1A5E927D-8045-C04F-A45C-8669ECA58A6E}" dt="2023-12-18T01:19:30.058" v="842" actId="1076"/>
          <ac:spMkLst>
            <pc:docMk/>
            <pc:sldMk cId="823039354" sldId="305"/>
            <ac:spMk id="7" creationId="{B47487F2-F4D4-2B31-057E-3E7DEA097C3F}"/>
          </ac:spMkLst>
        </pc:spChg>
        <pc:spChg chg="mod">
          <ac:chgData name="Anang Prasetyo" userId="d2bf56b7-245b-438e-9310-f7cdc03e2f43" providerId="ADAL" clId="{1A5E927D-8045-C04F-A45C-8669ECA58A6E}" dt="2023-12-18T01:19:30.058" v="842" actId="1076"/>
          <ac:spMkLst>
            <pc:docMk/>
            <pc:sldMk cId="823039354" sldId="305"/>
            <ac:spMk id="8" creationId="{3318EC16-FFE2-BEB9-A28F-9713ECAFFE4E}"/>
          </ac:spMkLst>
        </pc:spChg>
        <pc:spChg chg="mod">
          <ac:chgData name="Anang Prasetyo" userId="d2bf56b7-245b-438e-9310-f7cdc03e2f43" providerId="ADAL" clId="{1A5E927D-8045-C04F-A45C-8669ECA58A6E}" dt="2023-12-18T01:19:30.058" v="842" actId="1076"/>
          <ac:spMkLst>
            <pc:docMk/>
            <pc:sldMk cId="823039354" sldId="305"/>
            <ac:spMk id="9" creationId="{CE6CABB0-511C-B7D7-EAEE-C406A737CE3B}"/>
          </ac:spMkLst>
        </pc:spChg>
        <pc:spChg chg="mod">
          <ac:chgData name="Anang Prasetyo" userId="d2bf56b7-245b-438e-9310-f7cdc03e2f43" providerId="ADAL" clId="{1A5E927D-8045-C04F-A45C-8669ECA58A6E}" dt="2023-12-18T01:54:14.481" v="1061" actId="20577"/>
          <ac:spMkLst>
            <pc:docMk/>
            <pc:sldMk cId="823039354" sldId="305"/>
            <ac:spMk id="10" creationId="{DABD7701-5488-6927-C250-1E964184B88D}"/>
          </ac:spMkLst>
        </pc:spChg>
        <pc:spChg chg="mod">
          <ac:chgData name="Anang Prasetyo" userId="d2bf56b7-245b-438e-9310-f7cdc03e2f43" providerId="ADAL" clId="{1A5E927D-8045-C04F-A45C-8669ECA58A6E}" dt="2023-12-18T01:19:30.058" v="842" actId="1076"/>
          <ac:spMkLst>
            <pc:docMk/>
            <pc:sldMk cId="823039354" sldId="305"/>
            <ac:spMk id="11" creationId="{D4C62F8C-FEA5-BE90-70CF-66AD02D4F1D7}"/>
          </ac:spMkLst>
        </pc:spChg>
        <pc:spChg chg="mod">
          <ac:chgData name="Anang Prasetyo" userId="d2bf56b7-245b-438e-9310-f7cdc03e2f43" providerId="ADAL" clId="{1A5E927D-8045-C04F-A45C-8669ECA58A6E}" dt="2023-12-18T01:21:06.580" v="858" actId="1076"/>
          <ac:spMkLst>
            <pc:docMk/>
            <pc:sldMk cId="823039354" sldId="305"/>
            <ac:spMk id="12" creationId="{A5409301-605D-AD4A-0303-43C421F126D7}"/>
          </ac:spMkLst>
        </pc:spChg>
        <pc:spChg chg="mod">
          <ac:chgData name="Anang Prasetyo" userId="d2bf56b7-245b-438e-9310-f7cdc03e2f43" providerId="ADAL" clId="{1A5E927D-8045-C04F-A45C-8669ECA58A6E}" dt="2023-12-18T01:15:34.462" v="803" actId="1076"/>
          <ac:spMkLst>
            <pc:docMk/>
            <pc:sldMk cId="823039354" sldId="305"/>
            <ac:spMk id="13" creationId="{DC38C266-DC0C-2AB0-C6EB-0F5ED2558630}"/>
          </ac:spMkLst>
        </pc:spChg>
        <pc:spChg chg="mod">
          <ac:chgData name="Anang Prasetyo" userId="d2bf56b7-245b-438e-9310-f7cdc03e2f43" providerId="ADAL" clId="{1A5E927D-8045-C04F-A45C-8669ECA58A6E}" dt="2023-12-18T01:19:30.058" v="842" actId="1076"/>
          <ac:spMkLst>
            <pc:docMk/>
            <pc:sldMk cId="823039354" sldId="305"/>
            <ac:spMk id="14" creationId="{CE283465-E9A8-EE36-7190-683D09682150}"/>
          </ac:spMkLst>
        </pc:spChg>
        <pc:spChg chg="mod">
          <ac:chgData name="Anang Prasetyo" userId="d2bf56b7-245b-438e-9310-f7cdc03e2f43" providerId="ADAL" clId="{1A5E927D-8045-C04F-A45C-8669ECA58A6E}" dt="2023-12-18T01:19:30.058" v="842" actId="1076"/>
          <ac:spMkLst>
            <pc:docMk/>
            <pc:sldMk cId="823039354" sldId="305"/>
            <ac:spMk id="15" creationId="{39C3CB42-E7CE-D663-7E1E-6EDE572A917B}"/>
          </ac:spMkLst>
        </pc:spChg>
        <pc:spChg chg="mod">
          <ac:chgData name="Anang Prasetyo" userId="d2bf56b7-245b-438e-9310-f7cdc03e2f43" providerId="ADAL" clId="{1A5E927D-8045-C04F-A45C-8669ECA58A6E}" dt="2023-12-18T01:19:30.058" v="842" actId="1076"/>
          <ac:spMkLst>
            <pc:docMk/>
            <pc:sldMk cId="823039354" sldId="305"/>
            <ac:spMk id="16" creationId="{376C68C5-60A1-343A-EB3E-92A7D889AA5E}"/>
          </ac:spMkLst>
        </pc:spChg>
        <pc:spChg chg="mod">
          <ac:chgData name="Anang Prasetyo" userId="d2bf56b7-245b-438e-9310-f7cdc03e2f43" providerId="ADAL" clId="{1A5E927D-8045-C04F-A45C-8669ECA58A6E}" dt="2023-12-18T01:19:30.058" v="842" actId="1076"/>
          <ac:spMkLst>
            <pc:docMk/>
            <pc:sldMk cId="823039354" sldId="305"/>
            <ac:spMk id="17" creationId="{CA3EF230-406E-9D73-FAE2-22F4A1E70C91}"/>
          </ac:spMkLst>
        </pc:spChg>
        <pc:spChg chg="add del mod">
          <ac:chgData name="Anang Prasetyo" userId="d2bf56b7-245b-438e-9310-f7cdc03e2f43" providerId="ADAL" clId="{1A5E927D-8045-C04F-A45C-8669ECA58A6E}" dt="2023-12-18T01:20:07.235" v="852"/>
          <ac:spMkLst>
            <pc:docMk/>
            <pc:sldMk cId="823039354" sldId="305"/>
            <ac:spMk id="19" creationId="{98F29991-FD37-F504-DC0E-4406C5C3DCBC}"/>
          </ac:spMkLst>
        </pc:spChg>
        <pc:spChg chg="add del mod">
          <ac:chgData name="Anang Prasetyo" userId="d2bf56b7-245b-438e-9310-f7cdc03e2f43" providerId="ADAL" clId="{1A5E927D-8045-C04F-A45C-8669ECA58A6E}" dt="2023-12-18T01:20:07.235" v="852"/>
          <ac:spMkLst>
            <pc:docMk/>
            <pc:sldMk cId="823039354" sldId="305"/>
            <ac:spMk id="20" creationId="{DFF913F5-C4A1-4608-E8A9-DC30DAB4D37C}"/>
          </ac:spMkLst>
        </pc:spChg>
        <pc:spChg chg="add mod">
          <ac:chgData name="Anang Prasetyo" userId="d2bf56b7-245b-438e-9310-f7cdc03e2f43" providerId="ADAL" clId="{1A5E927D-8045-C04F-A45C-8669ECA58A6E}" dt="2023-12-18T01:21:09.604" v="859" actId="1076"/>
          <ac:spMkLst>
            <pc:docMk/>
            <pc:sldMk cId="823039354" sldId="305"/>
            <ac:spMk id="21" creationId="{2C232A76-AFE5-7F56-B27D-E2369FB4BAE9}"/>
          </ac:spMkLst>
        </pc:spChg>
        <pc:spChg chg="add mod">
          <ac:chgData name="Anang Prasetyo" userId="d2bf56b7-245b-438e-9310-f7cdc03e2f43" providerId="ADAL" clId="{1A5E927D-8045-C04F-A45C-8669ECA58A6E}" dt="2023-12-18T01:21:09.604" v="859" actId="1076"/>
          <ac:spMkLst>
            <pc:docMk/>
            <pc:sldMk cId="823039354" sldId="305"/>
            <ac:spMk id="22" creationId="{52C67309-7A5F-3AB2-BEEE-2C33C515E442}"/>
          </ac:spMkLst>
        </pc:spChg>
        <pc:spChg chg="add mod">
          <ac:chgData name="Anang Prasetyo" userId="d2bf56b7-245b-438e-9310-f7cdc03e2f43" providerId="ADAL" clId="{1A5E927D-8045-C04F-A45C-8669ECA58A6E}" dt="2023-12-18T01:55:24.241" v="1078" actId="20577"/>
          <ac:spMkLst>
            <pc:docMk/>
            <pc:sldMk cId="823039354" sldId="305"/>
            <ac:spMk id="24" creationId="{9ACF8F45-DD27-AD0F-8DAC-DA1156B7945C}"/>
          </ac:spMkLst>
        </pc:spChg>
        <pc:spChg chg="mod topLvl">
          <ac:chgData name="Anang Prasetyo" userId="d2bf56b7-245b-438e-9310-f7cdc03e2f43" providerId="ADAL" clId="{1A5E927D-8045-C04F-A45C-8669ECA58A6E}" dt="2023-12-18T01:21:09.604" v="859" actId="1076"/>
          <ac:spMkLst>
            <pc:docMk/>
            <pc:sldMk cId="823039354" sldId="305"/>
            <ac:spMk id="49" creationId="{62420241-82F8-6E36-7621-EA2A9AA74828}"/>
          </ac:spMkLst>
        </pc:spChg>
        <pc:spChg chg="mod topLvl">
          <ac:chgData name="Anang Prasetyo" userId="d2bf56b7-245b-438e-9310-f7cdc03e2f43" providerId="ADAL" clId="{1A5E927D-8045-C04F-A45C-8669ECA58A6E}" dt="2023-12-18T01:53:42.925" v="1058" actId="207"/>
          <ac:spMkLst>
            <pc:docMk/>
            <pc:sldMk cId="823039354" sldId="305"/>
            <ac:spMk id="50" creationId="{32302594-553F-4DAF-207C-B3267CB383D6}"/>
          </ac:spMkLst>
        </pc:spChg>
        <pc:spChg chg="mod topLvl">
          <ac:chgData name="Anang Prasetyo" userId="d2bf56b7-245b-438e-9310-f7cdc03e2f43" providerId="ADAL" clId="{1A5E927D-8045-C04F-A45C-8669ECA58A6E}" dt="2023-12-18T01:21:09.604" v="859" actId="1076"/>
          <ac:spMkLst>
            <pc:docMk/>
            <pc:sldMk cId="823039354" sldId="305"/>
            <ac:spMk id="51" creationId="{935B04BB-D580-A858-1F08-C7E8175859E0}"/>
          </ac:spMkLst>
        </pc:spChg>
        <pc:spChg chg="mod">
          <ac:chgData name="Anang Prasetyo" userId="d2bf56b7-245b-438e-9310-f7cdc03e2f43" providerId="ADAL" clId="{1A5E927D-8045-C04F-A45C-8669ECA58A6E}" dt="2023-12-18T01:21:35.547" v="863" actId="255"/>
          <ac:spMkLst>
            <pc:docMk/>
            <pc:sldMk cId="823039354" sldId="305"/>
            <ac:spMk id="53" creationId="{3EFEA1F8-0006-FBB1-A276-E0A27E84966C}"/>
          </ac:spMkLst>
        </pc:spChg>
        <pc:spChg chg="mod topLvl">
          <ac:chgData name="Anang Prasetyo" userId="d2bf56b7-245b-438e-9310-f7cdc03e2f43" providerId="ADAL" clId="{1A5E927D-8045-C04F-A45C-8669ECA58A6E}" dt="2023-12-18T01:21:09.604" v="859" actId="1076"/>
          <ac:spMkLst>
            <pc:docMk/>
            <pc:sldMk cId="823039354" sldId="305"/>
            <ac:spMk id="55" creationId="{33721C02-53C5-09DB-1F40-22701BB6083E}"/>
          </ac:spMkLst>
        </pc:spChg>
        <pc:spChg chg="mod topLvl">
          <ac:chgData name="Anang Prasetyo" userId="d2bf56b7-245b-438e-9310-f7cdc03e2f43" providerId="ADAL" clId="{1A5E927D-8045-C04F-A45C-8669ECA58A6E}" dt="2023-12-18T01:21:09.604" v="859" actId="1076"/>
          <ac:spMkLst>
            <pc:docMk/>
            <pc:sldMk cId="823039354" sldId="305"/>
            <ac:spMk id="56" creationId="{BF9DB5C1-26E6-9DE8-6D47-4C0389587ACE}"/>
          </ac:spMkLst>
        </pc:spChg>
        <pc:spChg chg="del">
          <ac:chgData name="Anang Prasetyo" userId="d2bf56b7-245b-438e-9310-f7cdc03e2f43" providerId="ADAL" clId="{1A5E927D-8045-C04F-A45C-8669ECA58A6E}" dt="2023-12-18T01:19:36.120" v="843" actId="21"/>
          <ac:spMkLst>
            <pc:docMk/>
            <pc:sldMk cId="823039354" sldId="305"/>
            <ac:spMk id="57" creationId="{DACDF1AA-A31A-D3E3-01AE-FCCDA7EFD212}"/>
          </ac:spMkLst>
        </pc:spChg>
        <pc:spChg chg="topLvl">
          <ac:chgData name="Anang Prasetyo" userId="d2bf56b7-245b-438e-9310-f7cdc03e2f43" providerId="ADAL" clId="{1A5E927D-8045-C04F-A45C-8669ECA58A6E}" dt="2023-12-18T01:15:45.669" v="804" actId="165"/>
          <ac:spMkLst>
            <pc:docMk/>
            <pc:sldMk cId="823039354" sldId="305"/>
            <ac:spMk id="60" creationId="{F590E079-B070-5183-FD59-107BBE5BF050}"/>
          </ac:spMkLst>
        </pc:spChg>
        <pc:spChg chg="topLvl">
          <ac:chgData name="Anang Prasetyo" userId="d2bf56b7-245b-438e-9310-f7cdc03e2f43" providerId="ADAL" clId="{1A5E927D-8045-C04F-A45C-8669ECA58A6E}" dt="2023-12-18T01:15:45.669" v="804" actId="165"/>
          <ac:spMkLst>
            <pc:docMk/>
            <pc:sldMk cId="823039354" sldId="305"/>
            <ac:spMk id="61" creationId="{1A37993C-726E-72DD-A900-FA88EB1D7A19}"/>
          </ac:spMkLst>
        </pc:spChg>
        <pc:spChg chg="topLvl">
          <ac:chgData name="Anang Prasetyo" userId="d2bf56b7-245b-438e-9310-f7cdc03e2f43" providerId="ADAL" clId="{1A5E927D-8045-C04F-A45C-8669ECA58A6E}" dt="2023-12-18T01:15:45.669" v="804" actId="165"/>
          <ac:spMkLst>
            <pc:docMk/>
            <pc:sldMk cId="823039354" sldId="305"/>
            <ac:spMk id="62" creationId="{96764F0E-E8A5-DED2-50FA-A810BD98D023}"/>
          </ac:spMkLst>
        </pc:spChg>
        <pc:spChg chg="topLvl">
          <ac:chgData name="Anang Prasetyo" userId="d2bf56b7-245b-438e-9310-f7cdc03e2f43" providerId="ADAL" clId="{1A5E927D-8045-C04F-A45C-8669ECA58A6E}" dt="2023-12-18T01:15:45.669" v="804" actId="165"/>
          <ac:spMkLst>
            <pc:docMk/>
            <pc:sldMk cId="823039354" sldId="305"/>
            <ac:spMk id="63" creationId="{CFD5320C-904F-FE28-C0C0-2EE0459F7883}"/>
          </ac:spMkLst>
        </pc:spChg>
        <pc:spChg chg="topLvl">
          <ac:chgData name="Anang Prasetyo" userId="d2bf56b7-245b-438e-9310-f7cdc03e2f43" providerId="ADAL" clId="{1A5E927D-8045-C04F-A45C-8669ECA58A6E}" dt="2023-12-18T01:15:45.669" v="804" actId="165"/>
          <ac:spMkLst>
            <pc:docMk/>
            <pc:sldMk cId="823039354" sldId="305"/>
            <ac:spMk id="64" creationId="{15D2B7DD-65A7-B55C-1100-9C43C7B5B622}"/>
          </ac:spMkLst>
        </pc:spChg>
        <pc:spChg chg="topLvl">
          <ac:chgData name="Anang Prasetyo" userId="d2bf56b7-245b-438e-9310-f7cdc03e2f43" providerId="ADAL" clId="{1A5E927D-8045-C04F-A45C-8669ECA58A6E}" dt="2023-12-18T01:15:45.669" v="804" actId="165"/>
          <ac:spMkLst>
            <pc:docMk/>
            <pc:sldMk cId="823039354" sldId="305"/>
            <ac:spMk id="65" creationId="{061F4820-E416-F020-556A-3F4646D18893}"/>
          </ac:spMkLst>
        </pc:spChg>
        <pc:spChg chg="topLvl">
          <ac:chgData name="Anang Prasetyo" userId="d2bf56b7-245b-438e-9310-f7cdc03e2f43" providerId="ADAL" clId="{1A5E927D-8045-C04F-A45C-8669ECA58A6E}" dt="2023-12-18T01:15:45.669" v="804" actId="165"/>
          <ac:spMkLst>
            <pc:docMk/>
            <pc:sldMk cId="823039354" sldId="305"/>
            <ac:spMk id="66" creationId="{264F265A-476C-299B-E7E7-4B2E99CFE43C}"/>
          </ac:spMkLst>
        </pc:spChg>
        <pc:spChg chg="topLvl">
          <ac:chgData name="Anang Prasetyo" userId="d2bf56b7-245b-438e-9310-f7cdc03e2f43" providerId="ADAL" clId="{1A5E927D-8045-C04F-A45C-8669ECA58A6E}" dt="2023-12-18T01:15:45.669" v="804" actId="165"/>
          <ac:spMkLst>
            <pc:docMk/>
            <pc:sldMk cId="823039354" sldId="305"/>
            <ac:spMk id="76" creationId="{025380F8-669C-AE14-A5E2-AE4E48B1654B}"/>
          </ac:spMkLst>
        </pc:spChg>
        <pc:spChg chg="topLvl">
          <ac:chgData name="Anang Prasetyo" userId="d2bf56b7-245b-438e-9310-f7cdc03e2f43" providerId="ADAL" clId="{1A5E927D-8045-C04F-A45C-8669ECA58A6E}" dt="2023-12-18T01:15:45.669" v="804" actId="165"/>
          <ac:spMkLst>
            <pc:docMk/>
            <pc:sldMk cId="823039354" sldId="305"/>
            <ac:spMk id="77" creationId="{86EB6139-269C-1CBC-092A-7B3D01D03A8A}"/>
          </ac:spMkLst>
        </pc:spChg>
        <pc:spChg chg="mod">
          <ac:chgData name="Anang Prasetyo" userId="d2bf56b7-245b-438e-9310-f7cdc03e2f43" providerId="ADAL" clId="{1A5E927D-8045-C04F-A45C-8669ECA58A6E}" dt="2023-12-18T01:53:49.461" v="1059" actId="207"/>
          <ac:spMkLst>
            <pc:docMk/>
            <pc:sldMk cId="823039354" sldId="305"/>
            <ac:spMk id="79" creationId="{59E7F8F0-22B0-9863-A9B4-83C2E23D212B}"/>
          </ac:spMkLst>
        </pc:spChg>
        <pc:spChg chg="mod">
          <ac:chgData name="Anang Prasetyo" userId="d2bf56b7-245b-438e-9310-f7cdc03e2f43" providerId="ADAL" clId="{1A5E927D-8045-C04F-A45C-8669ECA58A6E}" dt="2023-12-18T01:21:09.604" v="859" actId="1076"/>
          <ac:spMkLst>
            <pc:docMk/>
            <pc:sldMk cId="823039354" sldId="305"/>
            <ac:spMk id="80" creationId="{C83916C5-9FA1-0A03-A931-52FAB12D9BA8}"/>
          </ac:spMkLst>
        </pc:spChg>
        <pc:spChg chg="mod">
          <ac:chgData name="Anang Prasetyo" userId="d2bf56b7-245b-438e-9310-f7cdc03e2f43" providerId="ADAL" clId="{1A5E927D-8045-C04F-A45C-8669ECA58A6E}" dt="2023-12-18T01:21:09.604" v="859" actId="1076"/>
          <ac:spMkLst>
            <pc:docMk/>
            <pc:sldMk cId="823039354" sldId="305"/>
            <ac:spMk id="81" creationId="{D48F19C3-0B61-C288-5A3A-738F7A4EA03D}"/>
          </ac:spMkLst>
        </pc:spChg>
        <pc:spChg chg="mod">
          <ac:chgData name="Anang Prasetyo" userId="d2bf56b7-245b-438e-9310-f7cdc03e2f43" providerId="ADAL" clId="{1A5E927D-8045-C04F-A45C-8669ECA58A6E}" dt="2023-12-18T01:21:09.604" v="859" actId="1076"/>
          <ac:spMkLst>
            <pc:docMk/>
            <pc:sldMk cId="823039354" sldId="305"/>
            <ac:spMk id="82" creationId="{F891E27E-7D0F-6577-AE95-56BFADED4828}"/>
          </ac:spMkLst>
        </pc:spChg>
        <pc:grpChg chg="add mod">
          <ac:chgData name="Anang Prasetyo" userId="d2bf56b7-245b-438e-9310-f7cdc03e2f43" providerId="ADAL" clId="{1A5E927D-8045-C04F-A45C-8669ECA58A6E}" dt="2023-12-18T01:19:30.058" v="842" actId="1076"/>
          <ac:grpSpMkLst>
            <pc:docMk/>
            <pc:sldMk cId="823039354" sldId="305"/>
            <ac:grpSpMk id="4" creationId="{D145FA59-B0BB-DBEA-03F6-923480ECE4D7}"/>
          </ac:grpSpMkLst>
        </pc:grpChg>
        <pc:grpChg chg="add del">
          <ac:chgData name="Anang Prasetyo" userId="d2bf56b7-245b-438e-9310-f7cdc03e2f43" providerId="ADAL" clId="{1A5E927D-8045-C04F-A45C-8669ECA58A6E}" dt="2023-12-18T01:19:11.806" v="837" actId="21"/>
          <ac:grpSpMkLst>
            <pc:docMk/>
            <pc:sldMk cId="823039354" sldId="305"/>
            <ac:grpSpMk id="18" creationId="{B0BC0100-7812-9C8C-C7AC-8F4BB954B9D3}"/>
          </ac:grpSpMkLst>
        </pc:grpChg>
        <pc:grpChg chg="add mod">
          <ac:chgData name="Anang Prasetyo" userId="d2bf56b7-245b-438e-9310-f7cdc03e2f43" providerId="ADAL" clId="{1A5E927D-8045-C04F-A45C-8669ECA58A6E}" dt="2023-12-18T01:21:09.604" v="859" actId="1076"/>
          <ac:grpSpMkLst>
            <pc:docMk/>
            <pc:sldMk cId="823039354" sldId="305"/>
            <ac:grpSpMk id="23" creationId="{46672487-386C-87C0-293A-21AFE6A4267E}"/>
          </ac:grpSpMkLst>
        </pc:grpChg>
        <pc:grpChg chg="del">
          <ac:chgData name="Anang Prasetyo" userId="d2bf56b7-245b-438e-9310-f7cdc03e2f43" providerId="ADAL" clId="{1A5E927D-8045-C04F-A45C-8669ECA58A6E}" dt="2023-12-18T01:19:49.343" v="846" actId="165"/>
          <ac:grpSpMkLst>
            <pc:docMk/>
            <pc:sldMk cId="823039354" sldId="305"/>
            <ac:grpSpMk id="48" creationId="{E40886F8-E7FB-1C1F-07C3-68BFEB71851E}"/>
          </ac:grpSpMkLst>
        </pc:grpChg>
        <pc:grpChg chg="del">
          <ac:chgData name="Anang Prasetyo" userId="d2bf56b7-245b-438e-9310-f7cdc03e2f43" providerId="ADAL" clId="{1A5E927D-8045-C04F-A45C-8669ECA58A6E}" dt="2023-12-18T01:15:45.669" v="804" actId="165"/>
          <ac:grpSpMkLst>
            <pc:docMk/>
            <pc:sldMk cId="823039354" sldId="305"/>
            <ac:grpSpMk id="78" creationId="{BE81E356-8DA3-20F0-A9A7-48E735F7E54C}"/>
          </ac:grpSpMkLst>
        </pc:grpChg>
        <pc:cxnChg chg="mod">
          <ac:chgData name="Anang Prasetyo" userId="d2bf56b7-245b-438e-9310-f7cdc03e2f43" providerId="ADAL" clId="{1A5E927D-8045-C04F-A45C-8669ECA58A6E}" dt="2023-12-18T01:19:43.229" v="845" actId="1076"/>
          <ac:cxnSpMkLst>
            <pc:docMk/>
            <pc:sldMk cId="823039354" sldId="305"/>
            <ac:cxnSpMk id="58" creationId="{EE9E15F6-A1A7-2D38-C72D-0556368D6C62}"/>
          </ac:cxnSpMkLst>
        </pc:cxnChg>
      </pc:sldChg>
      <pc:sldChg chg="addSp delSp modSp add mod ord">
        <pc:chgData name="Anang Prasetyo" userId="d2bf56b7-245b-438e-9310-f7cdc03e2f43" providerId="ADAL" clId="{1A5E927D-8045-C04F-A45C-8669ECA58A6E}" dt="2023-12-18T01:53:31.166" v="1057" actId="207"/>
        <pc:sldMkLst>
          <pc:docMk/>
          <pc:sldMk cId="2443111292" sldId="306"/>
        </pc:sldMkLst>
        <pc:spChg chg="mod topLvl">
          <ac:chgData name="Anang Prasetyo" userId="d2bf56b7-245b-438e-9310-f7cdc03e2f43" providerId="ADAL" clId="{1A5E927D-8045-C04F-A45C-8669ECA58A6E}" dt="2023-12-18T01:23:16.089" v="875" actId="165"/>
          <ac:spMkLst>
            <pc:docMk/>
            <pc:sldMk cId="2443111292" sldId="306"/>
            <ac:spMk id="5" creationId="{3568C3E1-5C6A-1223-A269-E5C26DE80D10}"/>
          </ac:spMkLst>
        </pc:spChg>
        <pc:spChg chg="mod topLvl">
          <ac:chgData name="Anang Prasetyo" userId="d2bf56b7-245b-438e-9310-f7cdc03e2f43" providerId="ADAL" clId="{1A5E927D-8045-C04F-A45C-8669ECA58A6E}" dt="2023-12-18T01:53:31.166" v="1057" actId="207"/>
          <ac:spMkLst>
            <pc:docMk/>
            <pc:sldMk cId="2443111292" sldId="306"/>
            <ac:spMk id="6" creationId="{5E386DAA-DCB3-E9D8-4B37-0AC195BC6B8A}"/>
          </ac:spMkLst>
        </pc:spChg>
        <pc:spChg chg="mod topLvl">
          <ac:chgData name="Anang Prasetyo" userId="d2bf56b7-245b-438e-9310-f7cdc03e2f43" providerId="ADAL" clId="{1A5E927D-8045-C04F-A45C-8669ECA58A6E}" dt="2023-12-18T01:23:16.089" v="875" actId="165"/>
          <ac:spMkLst>
            <pc:docMk/>
            <pc:sldMk cId="2443111292" sldId="306"/>
            <ac:spMk id="7" creationId="{EE975092-C530-5DDB-7AB4-2CC4189B6DEA}"/>
          </ac:spMkLst>
        </pc:spChg>
        <pc:spChg chg="mod topLvl">
          <ac:chgData name="Anang Prasetyo" userId="d2bf56b7-245b-438e-9310-f7cdc03e2f43" providerId="ADAL" clId="{1A5E927D-8045-C04F-A45C-8669ECA58A6E}" dt="2023-12-18T01:23:16.089" v="875" actId="165"/>
          <ac:spMkLst>
            <pc:docMk/>
            <pc:sldMk cId="2443111292" sldId="306"/>
            <ac:spMk id="8" creationId="{FD6B5622-49E3-B77F-C267-8C1DDC70B881}"/>
          </ac:spMkLst>
        </pc:spChg>
        <pc:spChg chg="mod topLvl">
          <ac:chgData name="Anang Prasetyo" userId="d2bf56b7-245b-438e-9310-f7cdc03e2f43" providerId="ADAL" clId="{1A5E927D-8045-C04F-A45C-8669ECA58A6E}" dt="2023-12-18T01:23:16.089" v="875" actId="165"/>
          <ac:spMkLst>
            <pc:docMk/>
            <pc:sldMk cId="2443111292" sldId="306"/>
            <ac:spMk id="9" creationId="{76CD8954-9B36-3F7A-13A2-FE0BD34799AE}"/>
          </ac:spMkLst>
        </pc:spChg>
        <pc:spChg chg="mod topLvl">
          <ac:chgData name="Anang Prasetyo" userId="d2bf56b7-245b-438e-9310-f7cdc03e2f43" providerId="ADAL" clId="{1A5E927D-8045-C04F-A45C-8669ECA58A6E}" dt="2023-12-18T01:25:20.386" v="906" actId="207"/>
          <ac:spMkLst>
            <pc:docMk/>
            <pc:sldMk cId="2443111292" sldId="306"/>
            <ac:spMk id="10" creationId="{B855BA7C-708B-864D-8453-94230D125015}"/>
          </ac:spMkLst>
        </pc:spChg>
        <pc:spChg chg="del mod topLvl">
          <ac:chgData name="Anang Prasetyo" userId="d2bf56b7-245b-438e-9310-f7cdc03e2f43" providerId="ADAL" clId="{1A5E927D-8045-C04F-A45C-8669ECA58A6E}" dt="2023-12-18T01:23:51.547" v="883" actId="478"/>
          <ac:spMkLst>
            <pc:docMk/>
            <pc:sldMk cId="2443111292" sldId="306"/>
            <ac:spMk id="11" creationId="{0B86B2C3-0054-7E54-F4B6-23C5DED2AE88}"/>
          </ac:spMkLst>
        </pc:spChg>
        <pc:spChg chg="add mod">
          <ac:chgData name="Anang Prasetyo" userId="d2bf56b7-245b-438e-9310-f7cdc03e2f43" providerId="ADAL" clId="{1A5E927D-8045-C04F-A45C-8669ECA58A6E}" dt="2023-12-18T01:23:36.851" v="879" actId="1076"/>
          <ac:spMkLst>
            <pc:docMk/>
            <pc:sldMk cId="2443111292" sldId="306"/>
            <ac:spMk id="12" creationId="{E10C5497-7D0C-6745-F7C0-3DEB74DDD10F}"/>
          </ac:spMkLst>
        </pc:spChg>
        <pc:spChg chg="add mod">
          <ac:chgData name="Anang Prasetyo" userId="d2bf56b7-245b-438e-9310-f7cdc03e2f43" providerId="ADAL" clId="{1A5E927D-8045-C04F-A45C-8669ECA58A6E}" dt="2023-12-18T01:23:42.295" v="881" actId="1076"/>
          <ac:spMkLst>
            <pc:docMk/>
            <pc:sldMk cId="2443111292" sldId="306"/>
            <ac:spMk id="13" creationId="{8FCB59A1-BE03-E81B-3F98-41B78A07101A}"/>
          </ac:spMkLst>
        </pc:spChg>
        <pc:spChg chg="add mod">
          <ac:chgData name="Anang Prasetyo" userId="d2bf56b7-245b-438e-9310-f7cdc03e2f43" providerId="ADAL" clId="{1A5E927D-8045-C04F-A45C-8669ECA58A6E}" dt="2023-12-18T01:24:09.607" v="888" actId="20577"/>
          <ac:spMkLst>
            <pc:docMk/>
            <pc:sldMk cId="2443111292" sldId="306"/>
            <ac:spMk id="14" creationId="{682F2FBB-2E00-840C-CC22-8B0453343508}"/>
          </ac:spMkLst>
        </pc:spChg>
        <pc:spChg chg="add mod">
          <ac:chgData name="Anang Prasetyo" userId="d2bf56b7-245b-438e-9310-f7cdc03e2f43" providerId="ADAL" clId="{1A5E927D-8045-C04F-A45C-8669ECA58A6E}" dt="2023-12-18T01:25:01.756" v="903" actId="1037"/>
          <ac:spMkLst>
            <pc:docMk/>
            <pc:sldMk cId="2443111292" sldId="306"/>
            <ac:spMk id="15" creationId="{22CBF3FD-76C8-3FC8-EE1A-C683D5E722C1}"/>
          </ac:spMkLst>
        </pc:spChg>
        <pc:spChg chg="add mod">
          <ac:chgData name="Anang Prasetyo" userId="d2bf56b7-245b-438e-9310-f7cdc03e2f43" providerId="ADAL" clId="{1A5E927D-8045-C04F-A45C-8669ECA58A6E}" dt="2023-12-18T01:24:34.494" v="896" actId="1076"/>
          <ac:spMkLst>
            <pc:docMk/>
            <pc:sldMk cId="2443111292" sldId="306"/>
            <ac:spMk id="16" creationId="{D520BAE1-849F-9D06-74A3-8A2332D1E63C}"/>
          </ac:spMkLst>
        </pc:spChg>
        <pc:spChg chg="add mod">
          <ac:chgData name="Anang Prasetyo" userId="d2bf56b7-245b-438e-9310-f7cdc03e2f43" providerId="ADAL" clId="{1A5E927D-8045-C04F-A45C-8669ECA58A6E}" dt="2023-12-18T01:24:30.806" v="895" actId="1076"/>
          <ac:spMkLst>
            <pc:docMk/>
            <pc:sldMk cId="2443111292" sldId="306"/>
            <ac:spMk id="17" creationId="{1DE070BD-D12A-B4FC-8BB0-DF58F46ADEEC}"/>
          </ac:spMkLst>
        </pc:spChg>
        <pc:spChg chg="add mod">
          <ac:chgData name="Anang Prasetyo" userId="d2bf56b7-245b-438e-9310-f7cdc03e2f43" providerId="ADAL" clId="{1A5E927D-8045-C04F-A45C-8669ECA58A6E}" dt="2023-12-18T01:24:41.778" v="898" actId="1076"/>
          <ac:spMkLst>
            <pc:docMk/>
            <pc:sldMk cId="2443111292" sldId="306"/>
            <ac:spMk id="18" creationId="{0EA72DD1-6430-941B-7939-935A5E987F17}"/>
          </ac:spMkLst>
        </pc:spChg>
        <pc:spChg chg="mod">
          <ac:chgData name="Anang Prasetyo" userId="d2bf56b7-245b-438e-9310-f7cdc03e2f43" providerId="ADAL" clId="{1A5E927D-8045-C04F-A45C-8669ECA58A6E}" dt="2023-12-18T01:23:59.536" v="886" actId="1076"/>
          <ac:spMkLst>
            <pc:docMk/>
            <pc:sldMk cId="2443111292" sldId="306"/>
            <ac:spMk id="52" creationId="{B38608F4-089F-54A6-A615-849D5ADE5EE2}"/>
          </ac:spMkLst>
        </pc:spChg>
        <pc:spChg chg="mod">
          <ac:chgData name="Anang Prasetyo" userId="d2bf56b7-245b-438e-9310-f7cdc03e2f43" providerId="ADAL" clId="{1A5E927D-8045-C04F-A45C-8669ECA58A6E}" dt="2023-12-18T01:48:56.350" v="995" actId="207"/>
          <ac:spMkLst>
            <pc:docMk/>
            <pc:sldMk cId="2443111292" sldId="306"/>
            <ac:spMk id="53" creationId="{3EFEA1F8-0006-FBB1-A276-E0A27E84966C}"/>
          </ac:spMkLst>
        </pc:spChg>
        <pc:spChg chg="mod">
          <ac:chgData name="Anang Prasetyo" userId="d2bf56b7-245b-438e-9310-f7cdc03e2f43" providerId="ADAL" clId="{1A5E927D-8045-C04F-A45C-8669ECA58A6E}" dt="2023-12-18T01:26:18.226" v="916" actId="1076"/>
          <ac:spMkLst>
            <pc:docMk/>
            <pc:sldMk cId="2443111292" sldId="306"/>
            <ac:spMk id="54" creationId="{B2BF7D03-9CF0-4FC2-DE36-F9BE0D6DFF60}"/>
          </ac:spMkLst>
        </pc:spChg>
        <pc:grpChg chg="del mod">
          <ac:chgData name="Anang Prasetyo" userId="d2bf56b7-245b-438e-9310-f7cdc03e2f43" providerId="ADAL" clId="{1A5E927D-8045-C04F-A45C-8669ECA58A6E}" dt="2023-12-18T01:23:16.089" v="875" actId="165"/>
          <ac:grpSpMkLst>
            <pc:docMk/>
            <pc:sldMk cId="2443111292" sldId="306"/>
            <ac:grpSpMk id="4" creationId="{4EB47C6F-A218-F8C7-CAFB-AA9C45F7BAED}"/>
          </ac:grpSpMkLst>
        </pc:grpChg>
        <pc:grpChg chg="add">
          <ac:chgData name="Anang Prasetyo" userId="d2bf56b7-245b-438e-9310-f7cdc03e2f43" providerId="ADAL" clId="{1A5E927D-8045-C04F-A45C-8669ECA58A6E}" dt="2023-12-18T01:26:29.309" v="917" actId="164"/>
          <ac:grpSpMkLst>
            <pc:docMk/>
            <pc:sldMk cId="2443111292" sldId="306"/>
            <ac:grpSpMk id="19" creationId="{5A29384E-3042-5DE7-8561-EFD420AFE311}"/>
          </ac:grpSpMkLst>
        </pc:grpChg>
      </pc:sldChg>
      <pc:sldChg chg="add del">
        <pc:chgData name="Anang Prasetyo" userId="d2bf56b7-245b-438e-9310-f7cdc03e2f43" providerId="ADAL" clId="{1A5E927D-8045-C04F-A45C-8669ECA58A6E}" dt="2023-12-18T01:25:39.293" v="908" actId="2696"/>
        <pc:sldMkLst>
          <pc:docMk/>
          <pc:sldMk cId="737349929" sldId="307"/>
        </pc:sldMkLst>
      </pc:sldChg>
      <pc:sldChg chg="addSp delSp modSp add mod ord">
        <pc:chgData name="Anang Prasetyo" userId="d2bf56b7-245b-438e-9310-f7cdc03e2f43" providerId="ADAL" clId="{1A5E927D-8045-C04F-A45C-8669ECA58A6E}" dt="2023-12-18T01:53:18.274" v="1056" actId="207"/>
        <pc:sldMkLst>
          <pc:docMk/>
          <pc:sldMk cId="1717618173" sldId="307"/>
        </pc:sldMkLst>
        <pc:spChg chg="mod">
          <ac:chgData name="Anang Prasetyo" userId="d2bf56b7-245b-438e-9310-f7cdc03e2f43" providerId="ADAL" clId="{1A5E927D-8045-C04F-A45C-8669ECA58A6E}" dt="2023-12-18T01:29:46.558" v="959" actId="1076"/>
          <ac:spMkLst>
            <pc:docMk/>
            <pc:sldMk cId="1717618173" sldId="307"/>
            <ac:spMk id="12" creationId="{A5409301-605D-AD4A-0303-43C421F126D7}"/>
          </ac:spMkLst>
        </pc:spChg>
        <pc:spChg chg="mod">
          <ac:chgData name="Anang Prasetyo" userId="d2bf56b7-245b-438e-9310-f7cdc03e2f43" providerId="ADAL" clId="{1A5E927D-8045-C04F-A45C-8669ECA58A6E}" dt="2023-12-18T01:30:20.559" v="966" actId="1076"/>
          <ac:spMkLst>
            <pc:docMk/>
            <pc:sldMk cId="1717618173" sldId="307"/>
            <ac:spMk id="13" creationId="{DC38C266-DC0C-2AB0-C6EB-0F5ED2558630}"/>
          </ac:spMkLst>
        </pc:spChg>
        <pc:spChg chg="mod">
          <ac:chgData name="Anang Prasetyo" userId="d2bf56b7-245b-438e-9310-f7cdc03e2f43" providerId="ADAL" clId="{1A5E927D-8045-C04F-A45C-8669ECA58A6E}" dt="2023-12-18T01:29:16.154" v="956" actId="1038"/>
          <ac:spMkLst>
            <pc:docMk/>
            <pc:sldMk cId="1717618173" sldId="307"/>
            <ac:spMk id="19" creationId="{3AFCBBB5-D17D-842B-E04D-144050C3AF95}"/>
          </ac:spMkLst>
        </pc:spChg>
        <pc:spChg chg="mod">
          <ac:chgData name="Anang Prasetyo" userId="d2bf56b7-245b-438e-9310-f7cdc03e2f43" providerId="ADAL" clId="{1A5E927D-8045-C04F-A45C-8669ECA58A6E}" dt="2023-12-18T01:29:16.154" v="956" actId="1038"/>
          <ac:spMkLst>
            <pc:docMk/>
            <pc:sldMk cId="1717618173" sldId="307"/>
            <ac:spMk id="20" creationId="{B9445314-D622-FD4A-A723-411CA78C517A}"/>
          </ac:spMkLst>
        </pc:spChg>
        <pc:spChg chg="mod">
          <ac:chgData name="Anang Prasetyo" userId="d2bf56b7-245b-438e-9310-f7cdc03e2f43" providerId="ADAL" clId="{1A5E927D-8045-C04F-A45C-8669ECA58A6E}" dt="2023-12-18T01:29:16.154" v="956" actId="1038"/>
          <ac:spMkLst>
            <pc:docMk/>
            <pc:sldMk cId="1717618173" sldId="307"/>
            <ac:spMk id="24" creationId="{F9FBDC3C-BA39-7569-9413-60F281163F20}"/>
          </ac:spMkLst>
        </pc:spChg>
        <pc:spChg chg="mod">
          <ac:chgData name="Anang Prasetyo" userId="d2bf56b7-245b-438e-9310-f7cdc03e2f43" providerId="ADAL" clId="{1A5E927D-8045-C04F-A45C-8669ECA58A6E}" dt="2023-12-18T01:29:16.154" v="956" actId="1038"/>
          <ac:spMkLst>
            <pc:docMk/>
            <pc:sldMk cId="1717618173" sldId="307"/>
            <ac:spMk id="25" creationId="{66FB9879-6E74-DE7B-1F63-E8ACBCEBB1A0}"/>
          </ac:spMkLst>
        </pc:spChg>
        <pc:spChg chg="mod">
          <ac:chgData name="Anang Prasetyo" userId="d2bf56b7-245b-438e-9310-f7cdc03e2f43" providerId="ADAL" clId="{1A5E927D-8045-C04F-A45C-8669ECA58A6E}" dt="2023-12-18T01:29:16.154" v="956" actId="1038"/>
          <ac:spMkLst>
            <pc:docMk/>
            <pc:sldMk cId="1717618173" sldId="307"/>
            <ac:spMk id="26" creationId="{762B65C4-9B95-48F6-90B5-202B36BFC06A}"/>
          </ac:spMkLst>
        </pc:spChg>
        <pc:spChg chg="mod">
          <ac:chgData name="Anang Prasetyo" userId="d2bf56b7-245b-438e-9310-f7cdc03e2f43" providerId="ADAL" clId="{1A5E927D-8045-C04F-A45C-8669ECA58A6E}" dt="2023-12-18T01:29:16.154" v="956" actId="1038"/>
          <ac:spMkLst>
            <pc:docMk/>
            <pc:sldMk cId="1717618173" sldId="307"/>
            <ac:spMk id="27" creationId="{582D9D23-3269-8E92-62A8-8D0369E03540}"/>
          </ac:spMkLst>
        </pc:spChg>
        <pc:spChg chg="mod">
          <ac:chgData name="Anang Prasetyo" userId="d2bf56b7-245b-438e-9310-f7cdc03e2f43" providerId="ADAL" clId="{1A5E927D-8045-C04F-A45C-8669ECA58A6E}" dt="2023-12-18T01:29:16.154" v="956" actId="1038"/>
          <ac:spMkLst>
            <pc:docMk/>
            <pc:sldMk cId="1717618173" sldId="307"/>
            <ac:spMk id="28" creationId="{9FD2B4CB-DED0-5218-6A5A-ED24E3855F99}"/>
          </ac:spMkLst>
        </pc:spChg>
        <pc:spChg chg="mod">
          <ac:chgData name="Anang Prasetyo" userId="d2bf56b7-245b-438e-9310-f7cdc03e2f43" providerId="ADAL" clId="{1A5E927D-8045-C04F-A45C-8669ECA58A6E}" dt="2023-12-18T01:29:16.154" v="956" actId="1038"/>
          <ac:spMkLst>
            <pc:docMk/>
            <pc:sldMk cId="1717618173" sldId="307"/>
            <ac:spMk id="29" creationId="{A4C51794-5CF6-9880-B8A4-0C2C152143F0}"/>
          </ac:spMkLst>
        </pc:spChg>
        <pc:spChg chg="mod">
          <ac:chgData name="Anang Prasetyo" userId="d2bf56b7-245b-438e-9310-f7cdc03e2f43" providerId="ADAL" clId="{1A5E927D-8045-C04F-A45C-8669ECA58A6E}" dt="2023-12-18T01:29:16.154" v="956" actId="1038"/>
          <ac:spMkLst>
            <pc:docMk/>
            <pc:sldMk cId="1717618173" sldId="307"/>
            <ac:spMk id="30" creationId="{32E9783A-15D2-25F5-4633-AD045E2C3DFB}"/>
          </ac:spMkLst>
        </pc:spChg>
        <pc:spChg chg="mod">
          <ac:chgData name="Anang Prasetyo" userId="d2bf56b7-245b-438e-9310-f7cdc03e2f43" providerId="ADAL" clId="{1A5E927D-8045-C04F-A45C-8669ECA58A6E}" dt="2023-12-18T01:29:16.154" v="956" actId="1038"/>
          <ac:spMkLst>
            <pc:docMk/>
            <pc:sldMk cId="1717618173" sldId="307"/>
            <ac:spMk id="31" creationId="{FD09A583-5643-FB59-F28A-2F752D4103E8}"/>
          </ac:spMkLst>
        </pc:spChg>
        <pc:spChg chg="mod">
          <ac:chgData name="Anang Prasetyo" userId="d2bf56b7-245b-438e-9310-f7cdc03e2f43" providerId="ADAL" clId="{1A5E927D-8045-C04F-A45C-8669ECA58A6E}" dt="2023-12-18T01:29:16.154" v="956" actId="1038"/>
          <ac:spMkLst>
            <pc:docMk/>
            <pc:sldMk cId="1717618173" sldId="307"/>
            <ac:spMk id="32" creationId="{65FDC759-D094-A0C8-93DB-E0358DED3F78}"/>
          </ac:spMkLst>
        </pc:spChg>
        <pc:spChg chg="mod">
          <ac:chgData name="Anang Prasetyo" userId="d2bf56b7-245b-438e-9310-f7cdc03e2f43" providerId="ADAL" clId="{1A5E927D-8045-C04F-A45C-8669ECA58A6E}" dt="2023-12-18T01:29:16.154" v="956" actId="1038"/>
          <ac:spMkLst>
            <pc:docMk/>
            <pc:sldMk cId="1717618173" sldId="307"/>
            <ac:spMk id="33" creationId="{2D553AD1-1E61-1052-65EC-2CE1B6B5F074}"/>
          </ac:spMkLst>
        </pc:spChg>
        <pc:spChg chg="mod">
          <ac:chgData name="Anang Prasetyo" userId="d2bf56b7-245b-438e-9310-f7cdc03e2f43" providerId="ADAL" clId="{1A5E927D-8045-C04F-A45C-8669ECA58A6E}" dt="2023-12-18T01:29:16.154" v="956" actId="1038"/>
          <ac:spMkLst>
            <pc:docMk/>
            <pc:sldMk cId="1717618173" sldId="307"/>
            <ac:spMk id="34" creationId="{8B75E032-9797-2C50-6BA2-0CAFAE5FC43D}"/>
          </ac:spMkLst>
        </pc:spChg>
        <pc:spChg chg="mod">
          <ac:chgData name="Anang Prasetyo" userId="d2bf56b7-245b-438e-9310-f7cdc03e2f43" providerId="ADAL" clId="{1A5E927D-8045-C04F-A45C-8669ECA58A6E}" dt="2023-12-18T01:29:16.154" v="956" actId="1038"/>
          <ac:spMkLst>
            <pc:docMk/>
            <pc:sldMk cId="1717618173" sldId="307"/>
            <ac:spMk id="36" creationId="{CC63380D-8017-FCA7-DABB-A2E3FB34A44C}"/>
          </ac:spMkLst>
        </pc:spChg>
        <pc:spChg chg="mod">
          <ac:chgData name="Anang Prasetyo" userId="d2bf56b7-245b-438e-9310-f7cdc03e2f43" providerId="ADAL" clId="{1A5E927D-8045-C04F-A45C-8669ECA58A6E}" dt="2023-12-18T01:53:18.274" v="1056" actId="207"/>
          <ac:spMkLst>
            <pc:docMk/>
            <pc:sldMk cId="1717618173" sldId="307"/>
            <ac:spMk id="37" creationId="{B8508E82-5391-9F78-6F0D-38172561D2CE}"/>
          </ac:spMkLst>
        </pc:spChg>
        <pc:spChg chg="mod">
          <ac:chgData name="Anang Prasetyo" userId="d2bf56b7-245b-438e-9310-f7cdc03e2f43" providerId="ADAL" clId="{1A5E927D-8045-C04F-A45C-8669ECA58A6E}" dt="2023-12-18T01:29:16.154" v="956" actId="1038"/>
          <ac:spMkLst>
            <pc:docMk/>
            <pc:sldMk cId="1717618173" sldId="307"/>
            <ac:spMk id="38" creationId="{67C801F9-69F5-26B0-02F3-ED520E853425}"/>
          </ac:spMkLst>
        </pc:spChg>
        <pc:spChg chg="mod">
          <ac:chgData name="Anang Prasetyo" userId="d2bf56b7-245b-438e-9310-f7cdc03e2f43" providerId="ADAL" clId="{1A5E927D-8045-C04F-A45C-8669ECA58A6E}" dt="2023-12-18T01:29:16.154" v="956" actId="1038"/>
          <ac:spMkLst>
            <pc:docMk/>
            <pc:sldMk cId="1717618173" sldId="307"/>
            <ac:spMk id="39" creationId="{4B17451A-624C-771E-39E9-07C47DEEEF44}"/>
          </ac:spMkLst>
        </pc:spChg>
        <pc:spChg chg="mod">
          <ac:chgData name="Anang Prasetyo" userId="d2bf56b7-245b-438e-9310-f7cdc03e2f43" providerId="ADAL" clId="{1A5E927D-8045-C04F-A45C-8669ECA58A6E}" dt="2023-12-18T01:29:16.154" v="956" actId="1038"/>
          <ac:spMkLst>
            <pc:docMk/>
            <pc:sldMk cId="1717618173" sldId="307"/>
            <ac:spMk id="40" creationId="{567B0E27-447D-795A-1A4E-6CDD6702FFEE}"/>
          </ac:spMkLst>
        </pc:spChg>
        <pc:spChg chg="mod">
          <ac:chgData name="Anang Prasetyo" userId="d2bf56b7-245b-438e-9310-f7cdc03e2f43" providerId="ADAL" clId="{1A5E927D-8045-C04F-A45C-8669ECA58A6E}" dt="2023-12-18T01:29:16.154" v="956" actId="1038"/>
          <ac:spMkLst>
            <pc:docMk/>
            <pc:sldMk cId="1717618173" sldId="307"/>
            <ac:spMk id="41" creationId="{078E05BD-E307-DA32-4583-E0EF0E9F3CD2}"/>
          </ac:spMkLst>
        </pc:spChg>
        <pc:spChg chg="mod">
          <ac:chgData name="Anang Prasetyo" userId="d2bf56b7-245b-438e-9310-f7cdc03e2f43" providerId="ADAL" clId="{1A5E927D-8045-C04F-A45C-8669ECA58A6E}" dt="2023-12-18T01:29:16.154" v="956" actId="1038"/>
          <ac:spMkLst>
            <pc:docMk/>
            <pc:sldMk cId="1717618173" sldId="307"/>
            <ac:spMk id="42" creationId="{841696F8-149B-A74C-D0BA-A08DBC744520}"/>
          </ac:spMkLst>
        </pc:spChg>
        <pc:spChg chg="mod">
          <ac:chgData name="Anang Prasetyo" userId="d2bf56b7-245b-438e-9310-f7cdc03e2f43" providerId="ADAL" clId="{1A5E927D-8045-C04F-A45C-8669ECA58A6E}" dt="2023-12-18T01:29:16.154" v="956" actId="1038"/>
          <ac:spMkLst>
            <pc:docMk/>
            <pc:sldMk cId="1717618173" sldId="307"/>
            <ac:spMk id="43" creationId="{A13B9C03-2BB2-7EC5-D8E1-BD1005019DAB}"/>
          </ac:spMkLst>
        </pc:spChg>
        <pc:spChg chg="mod">
          <ac:chgData name="Anang Prasetyo" userId="d2bf56b7-245b-438e-9310-f7cdc03e2f43" providerId="ADAL" clId="{1A5E927D-8045-C04F-A45C-8669ECA58A6E}" dt="2023-12-18T01:30:37.450" v="967" actId="20577"/>
          <ac:spMkLst>
            <pc:docMk/>
            <pc:sldMk cId="1717618173" sldId="307"/>
            <ac:spMk id="44" creationId="{27BE1B5E-E980-3752-C616-B70C5ECEF10D}"/>
          </ac:spMkLst>
        </pc:spChg>
        <pc:spChg chg="mod">
          <ac:chgData name="Anang Prasetyo" userId="d2bf56b7-245b-438e-9310-f7cdc03e2f43" providerId="ADAL" clId="{1A5E927D-8045-C04F-A45C-8669ECA58A6E}" dt="2023-12-18T01:29:16.154" v="956" actId="1038"/>
          <ac:spMkLst>
            <pc:docMk/>
            <pc:sldMk cId="1717618173" sldId="307"/>
            <ac:spMk id="45" creationId="{DE1D27BC-2BF8-A8F1-FC6C-1B1F976DF1E4}"/>
          </ac:spMkLst>
        </pc:spChg>
        <pc:spChg chg="mod">
          <ac:chgData name="Anang Prasetyo" userId="d2bf56b7-245b-438e-9310-f7cdc03e2f43" providerId="ADAL" clId="{1A5E927D-8045-C04F-A45C-8669ECA58A6E}" dt="2023-12-18T01:30:45.565" v="968" actId="20577"/>
          <ac:spMkLst>
            <pc:docMk/>
            <pc:sldMk cId="1717618173" sldId="307"/>
            <ac:spMk id="46" creationId="{2CDAB232-0F8A-3999-F3DE-B763F428BE60}"/>
          </ac:spMkLst>
        </pc:spChg>
        <pc:spChg chg="mod">
          <ac:chgData name="Anang Prasetyo" userId="d2bf56b7-245b-438e-9310-f7cdc03e2f43" providerId="ADAL" clId="{1A5E927D-8045-C04F-A45C-8669ECA58A6E}" dt="2023-12-18T01:29:16.154" v="956" actId="1038"/>
          <ac:spMkLst>
            <pc:docMk/>
            <pc:sldMk cId="1717618173" sldId="307"/>
            <ac:spMk id="47" creationId="{413A70E3-78A3-3D9E-7D47-157B2F8497C6}"/>
          </ac:spMkLst>
        </pc:spChg>
        <pc:spChg chg="mod">
          <ac:chgData name="Anang Prasetyo" userId="d2bf56b7-245b-438e-9310-f7cdc03e2f43" providerId="ADAL" clId="{1A5E927D-8045-C04F-A45C-8669ECA58A6E}" dt="2023-12-18T01:29:16.154" v="956" actId="1038"/>
          <ac:spMkLst>
            <pc:docMk/>
            <pc:sldMk cId="1717618173" sldId="307"/>
            <ac:spMk id="48" creationId="{3977E17E-58B5-B71D-A41F-920CBD2BB6D2}"/>
          </ac:spMkLst>
        </pc:spChg>
        <pc:spChg chg="add mod">
          <ac:chgData name="Anang Prasetyo" userId="d2bf56b7-245b-438e-9310-f7cdc03e2f43" providerId="ADAL" clId="{1A5E927D-8045-C04F-A45C-8669ECA58A6E}" dt="2023-12-18T01:29:16.154" v="956" actId="1038"/>
          <ac:spMkLst>
            <pc:docMk/>
            <pc:sldMk cId="1717618173" sldId="307"/>
            <ac:spMk id="52" creationId="{FB3F71DB-FA8B-DED9-3CE1-5B0EEB076B5D}"/>
          </ac:spMkLst>
        </pc:spChg>
        <pc:spChg chg="mod">
          <ac:chgData name="Anang Prasetyo" userId="d2bf56b7-245b-438e-9310-f7cdc03e2f43" providerId="ADAL" clId="{1A5E927D-8045-C04F-A45C-8669ECA58A6E}" dt="2023-12-18T01:48:49.163" v="994" actId="207"/>
          <ac:spMkLst>
            <pc:docMk/>
            <pc:sldMk cId="1717618173" sldId="307"/>
            <ac:spMk id="53" creationId="{3EFEA1F8-0006-FBB1-A276-E0A27E84966C}"/>
          </ac:spMkLst>
        </pc:spChg>
        <pc:spChg chg="add del mod">
          <ac:chgData name="Anang Prasetyo" userId="d2bf56b7-245b-438e-9310-f7cdc03e2f43" providerId="ADAL" clId="{1A5E927D-8045-C04F-A45C-8669ECA58A6E}" dt="2023-12-18T01:29:47.230" v="960"/>
          <ac:spMkLst>
            <pc:docMk/>
            <pc:sldMk cId="1717618173" sldId="307"/>
            <ac:spMk id="54" creationId="{723E432E-4A3F-AB7D-E2A3-9DA7016B9191}"/>
          </ac:spMkLst>
        </pc:spChg>
        <pc:spChg chg="add del mod">
          <ac:chgData name="Anang Prasetyo" userId="d2bf56b7-245b-438e-9310-f7cdc03e2f43" providerId="ADAL" clId="{1A5E927D-8045-C04F-A45C-8669ECA58A6E}" dt="2023-12-18T01:29:47.230" v="960"/>
          <ac:spMkLst>
            <pc:docMk/>
            <pc:sldMk cId="1717618173" sldId="307"/>
            <ac:spMk id="57" creationId="{750C8C06-88BF-D28F-5278-A305E628C616}"/>
          </ac:spMkLst>
        </pc:spChg>
        <pc:spChg chg="add mod">
          <ac:chgData name="Anang Prasetyo" userId="d2bf56b7-245b-438e-9310-f7cdc03e2f43" providerId="ADAL" clId="{1A5E927D-8045-C04F-A45C-8669ECA58A6E}" dt="2023-12-18T01:30:05.665" v="964" actId="20577"/>
          <ac:spMkLst>
            <pc:docMk/>
            <pc:sldMk cId="1717618173" sldId="307"/>
            <ac:spMk id="59" creationId="{3836CBBA-BFD2-B554-6EFD-5EE1BCDF72E4}"/>
          </ac:spMkLst>
        </pc:spChg>
        <pc:spChg chg="add mod">
          <ac:chgData name="Anang Prasetyo" userId="d2bf56b7-245b-438e-9310-f7cdc03e2f43" providerId="ADAL" clId="{1A5E927D-8045-C04F-A45C-8669ECA58A6E}" dt="2023-12-18T01:29:52.506" v="962" actId="1076"/>
          <ac:spMkLst>
            <pc:docMk/>
            <pc:sldMk cId="1717618173" sldId="307"/>
            <ac:spMk id="60" creationId="{0F805EA8-9E10-B4DC-B30A-115797392C82}"/>
          </ac:spMkLst>
        </pc:spChg>
        <pc:spChg chg="add del mod">
          <ac:chgData name="Anang Prasetyo" userId="d2bf56b7-245b-438e-9310-f7cdc03e2f43" providerId="ADAL" clId="{1A5E927D-8045-C04F-A45C-8669ECA58A6E}" dt="2023-12-18T01:30:51.642" v="970"/>
          <ac:spMkLst>
            <pc:docMk/>
            <pc:sldMk cId="1717618173" sldId="307"/>
            <ac:spMk id="61" creationId="{8BB64223-95E6-FD66-6283-E1ECBD809E25}"/>
          </ac:spMkLst>
        </pc:spChg>
        <pc:spChg chg="add mod">
          <ac:chgData name="Anang Prasetyo" userId="d2bf56b7-245b-438e-9310-f7cdc03e2f43" providerId="ADAL" clId="{1A5E927D-8045-C04F-A45C-8669ECA58A6E}" dt="2023-12-18T01:31:00.636" v="974" actId="1076"/>
          <ac:spMkLst>
            <pc:docMk/>
            <pc:sldMk cId="1717618173" sldId="307"/>
            <ac:spMk id="63" creationId="{652A8683-52E8-3918-F52C-BB333DE4B102}"/>
          </ac:spMkLst>
        </pc:spChg>
        <pc:spChg chg="add mod">
          <ac:chgData name="Anang Prasetyo" userId="d2bf56b7-245b-438e-9310-f7cdc03e2f43" providerId="ADAL" clId="{1A5E927D-8045-C04F-A45C-8669ECA58A6E}" dt="2023-12-18T01:31:26.795" v="977" actId="20577"/>
          <ac:spMkLst>
            <pc:docMk/>
            <pc:sldMk cId="1717618173" sldId="307"/>
            <ac:spMk id="64" creationId="{C9BE1406-0ADB-0743-184B-19F01C6854B3}"/>
          </ac:spMkLst>
        </pc:spChg>
        <pc:grpChg chg="del">
          <ac:chgData name="Anang Prasetyo" userId="d2bf56b7-245b-438e-9310-f7cdc03e2f43" providerId="ADAL" clId="{1A5E927D-8045-C04F-A45C-8669ECA58A6E}" dt="2023-12-18T01:26:38.459" v="918" actId="478"/>
          <ac:grpSpMkLst>
            <pc:docMk/>
            <pc:sldMk cId="1717618173" sldId="307"/>
            <ac:grpSpMk id="4" creationId="{D145FA59-B0BB-DBEA-03F6-923480ECE4D7}"/>
          </ac:grpSpMkLst>
        </pc:grpChg>
        <pc:grpChg chg="add mod">
          <ac:chgData name="Anang Prasetyo" userId="d2bf56b7-245b-438e-9310-f7cdc03e2f43" providerId="ADAL" clId="{1A5E927D-8045-C04F-A45C-8669ECA58A6E}" dt="2023-12-18T01:29:16.154" v="956" actId="1038"/>
          <ac:grpSpMkLst>
            <pc:docMk/>
            <pc:sldMk cId="1717618173" sldId="307"/>
            <ac:grpSpMk id="18" creationId="{07D31C7C-3E36-BCA5-37D1-39FE16ADB07B}"/>
          </ac:grpSpMkLst>
        </pc:grpChg>
        <pc:grpChg chg="del">
          <ac:chgData name="Anang Prasetyo" userId="d2bf56b7-245b-438e-9310-f7cdc03e2f43" providerId="ADAL" clId="{1A5E927D-8045-C04F-A45C-8669ECA58A6E}" dt="2023-12-18T01:26:54.318" v="921" actId="478"/>
          <ac:grpSpMkLst>
            <pc:docMk/>
            <pc:sldMk cId="1717618173" sldId="307"/>
            <ac:grpSpMk id="23" creationId="{46672487-386C-87C0-293A-21AFE6A4267E}"/>
          </ac:grpSpMkLst>
        </pc:grpChg>
        <pc:grpChg chg="add mod">
          <ac:chgData name="Anang Prasetyo" userId="d2bf56b7-245b-438e-9310-f7cdc03e2f43" providerId="ADAL" clId="{1A5E927D-8045-C04F-A45C-8669ECA58A6E}" dt="2023-12-18T01:29:16.154" v="956" actId="1038"/>
          <ac:grpSpMkLst>
            <pc:docMk/>
            <pc:sldMk cId="1717618173" sldId="307"/>
            <ac:grpSpMk id="35" creationId="{162C8D2F-2CEF-EBA6-CE7C-CE744B59201D}"/>
          </ac:grpSpMkLst>
        </pc:grpChg>
        <pc:picChg chg="add del">
          <ac:chgData name="Anang Prasetyo" userId="d2bf56b7-245b-438e-9310-f7cdc03e2f43" providerId="ADAL" clId="{1A5E927D-8045-C04F-A45C-8669ECA58A6E}" dt="2023-12-18T01:30:53.265" v="972"/>
          <ac:picMkLst>
            <pc:docMk/>
            <pc:sldMk cId="1717618173" sldId="307"/>
            <ac:picMk id="62" creationId="{E45E5279-D68A-36C9-03B6-4AA33DFE055F}"/>
          </ac:picMkLst>
        </pc:picChg>
        <pc:cxnChg chg="mod">
          <ac:chgData name="Anang Prasetyo" userId="d2bf56b7-245b-438e-9310-f7cdc03e2f43" providerId="ADAL" clId="{1A5E927D-8045-C04F-A45C-8669ECA58A6E}" dt="2023-12-18T01:29:16.154" v="956" actId="1038"/>
          <ac:cxnSpMkLst>
            <pc:docMk/>
            <pc:sldMk cId="1717618173" sldId="307"/>
            <ac:cxnSpMk id="58" creationId="{EE9E15F6-A1A7-2D38-C72D-0556368D6C62}"/>
          </ac:cxnSpMkLst>
        </pc:cxnChg>
      </pc:sldChg>
      <pc:sldChg chg="addSp delSp modSp add mod">
        <pc:chgData name="Anang Prasetyo" userId="d2bf56b7-245b-438e-9310-f7cdc03e2f43" providerId="ADAL" clId="{1A5E927D-8045-C04F-A45C-8669ECA58A6E}" dt="2023-12-18T02:01:57.528" v="1151" actId="20577"/>
        <pc:sldMkLst>
          <pc:docMk/>
          <pc:sldMk cId="1621724922" sldId="308"/>
        </pc:sldMkLst>
        <pc:spChg chg="mod topLvl">
          <ac:chgData name="Anang Prasetyo" userId="d2bf56b7-245b-438e-9310-f7cdc03e2f43" providerId="ADAL" clId="{1A5E927D-8045-C04F-A45C-8669ECA58A6E}" dt="2023-12-18T01:52:42.821" v="1053" actId="1076"/>
          <ac:spMkLst>
            <pc:docMk/>
            <pc:sldMk cId="1621724922" sldId="308"/>
            <ac:spMk id="5" creationId="{19A91064-CF39-CDED-D1BF-4F97D4FE5EA2}"/>
          </ac:spMkLst>
        </pc:spChg>
        <pc:spChg chg="mod topLvl">
          <ac:chgData name="Anang Prasetyo" userId="d2bf56b7-245b-438e-9310-f7cdc03e2f43" providerId="ADAL" clId="{1A5E927D-8045-C04F-A45C-8669ECA58A6E}" dt="2023-12-18T01:55:55.963" v="1079" actId="207"/>
          <ac:spMkLst>
            <pc:docMk/>
            <pc:sldMk cId="1621724922" sldId="308"/>
            <ac:spMk id="6" creationId="{A2379C09-B81C-164A-E4E4-700F586073C9}"/>
          </ac:spMkLst>
        </pc:spChg>
        <pc:spChg chg="mod topLvl">
          <ac:chgData name="Anang Prasetyo" userId="d2bf56b7-245b-438e-9310-f7cdc03e2f43" providerId="ADAL" clId="{1A5E927D-8045-C04F-A45C-8669ECA58A6E}" dt="2023-12-18T01:52:42.821" v="1053" actId="1076"/>
          <ac:spMkLst>
            <pc:docMk/>
            <pc:sldMk cId="1621724922" sldId="308"/>
            <ac:spMk id="7" creationId="{CEA6C94E-8EC4-B925-D374-64DA52B598C2}"/>
          </ac:spMkLst>
        </pc:spChg>
        <pc:spChg chg="mod topLvl">
          <ac:chgData name="Anang Prasetyo" userId="d2bf56b7-245b-438e-9310-f7cdc03e2f43" providerId="ADAL" clId="{1A5E927D-8045-C04F-A45C-8669ECA58A6E}" dt="2023-12-18T01:52:42.821" v="1053" actId="1076"/>
          <ac:spMkLst>
            <pc:docMk/>
            <pc:sldMk cId="1621724922" sldId="308"/>
            <ac:spMk id="8" creationId="{AF09BACE-09F0-ABB4-0E04-A094EE872639}"/>
          </ac:spMkLst>
        </pc:spChg>
        <pc:spChg chg="mod topLvl">
          <ac:chgData name="Anang Prasetyo" userId="d2bf56b7-245b-438e-9310-f7cdc03e2f43" providerId="ADAL" clId="{1A5E927D-8045-C04F-A45C-8669ECA58A6E}" dt="2023-12-18T01:52:42.821" v="1053" actId="1076"/>
          <ac:spMkLst>
            <pc:docMk/>
            <pc:sldMk cId="1621724922" sldId="308"/>
            <ac:spMk id="9" creationId="{08FA4140-ED28-6C30-BE7A-07D8D6458181}"/>
          </ac:spMkLst>
        </pc:spChg>
        <pc:spChg chg="mod topLvl">
          <ac:chgData name="Anang Prasetyo" userId="d2bf56b7-245b-438e-9310-f7cdc03e2f43" providerId="ADAL" clId="{1A5E927D-8045-C04F-A45C-8669ECA58A6E}" dt="2023-12-18T01:52:42.821" v="1053" actId="1076"/>
          <ac:spMkLst>
            <pc:docMk/>
            <pc:sldMk cId="1621724922" sldId="308"/>
            <ac:spMk id="10" creationId="{47AF273B-6E34-04D9-7BBB-AE0842A228EF}"/>
          </ac:spMkLst>
        </pc:spChg>
        <pc:spChg chg="mod topLvl">
          <ac:chgData name="Anang Prasetyo" userId="d2bf56b7-245b-438e-9310-f7cdc03e2f43" providerId="ADAL" clId="{1A5E927D-8045-C04F-A45C-8669ECA58A6E}" dt="2023-12-18T01:52:42.821" v="1053" actId="1076"/>
          <ac:spMkLst>
            <pc:docMk/>
            <pc:sldMk cId="1621724922" sldId="308"/>
            <ac:spMk id="11" creationId="{8AA9502B-1C84-2EE3-8A4A-176861F7726A}"/>
          </ac:spMkLst>
        </pc:spChg>
        <pc:spChg chg="mod">
          <ac:chgData name="Anang Prasetyo" userId="d2bf56b7-245b-438e-9310-f7cdc03e2f43" providerId="ADAL" clId="{1A5E927D-8045-C04F-A45C-8669ECA58A6E}" dt="2023-12-18T02:00:03.407" v="1118" actId="1076"/>
          <ac:spMkLst>
            <pc:docMk/>
            <pc:sldMk cId="1621724922" sldId="308"/>
            <ac:spMk id="12" creationId="{A5409301-605D-AD4A-0303-43C421F126D7}"/>
          </ac:spMkLst>
        </pc:spChg>
        <pc:spChg chg="mod">
          <ac:chgData name="Anang Prasetyo" userId="d2bf56b7-245b-438e-9310-f7cdc03e2f43" providerId="ADAL" clId="{1A5E927D-8045-C04F-A45C-8669ECA58A6E}" dt="2023-12-18T01:52:36.416" v="1052" actId="1076"/>
          <ac:spMkLst>
            <pc:docMk/>
            <pc:sldMk cId="1621724922" sldId="308"/>
            <ac:spMk id="13" creationId="{DC38C266-DC0C-2AB0-C6EB-0F5ED2558630}"/>
          </ac:spMkLst>
        </pc:spChg>
        <pc:spChg chg="mod topLvl">
          <ac:chgData name="Anang Prasetyo" userId="d2bf56b7-245b-438e-9310-f7cdc03e2f43" providerId="ADAL" clId="{1A5E927D-8045-C04F-A45C-8669ECA58A6E}" dt="2023-12-18T01:52:42.821" v="1053" actId="1076"/>
          <ac:spMkLst>
            <pc:docMk/>
            <pc:sldMk cId="1621724922" sldId="308"/>
            <ac:spMk id="14" creationId="{68B816D8-B1D3-1705-D4CF-A6276FEE5FED}"/>
          </ac:spMkLst>
        </pc:spChg>
        <pc:spChg chg="mod topLvl">
          <ac:chgData name="Anang Prasetyo" userId="d2bf56b7-245b-438e-9310-f7cdc03e2f43" providerId="ADAL" clId="{1A5E927D-8045-C04F-A45C-8669ECA58A6E}" dt="2023-12-18T01:52:42.821" v="1053" actId="1076"/>
          <ac:spMkLst>
            <pc:docMk/>
            <pc:sldMk cId="1621724922" sldId="308"/>
            <ac:spMk id="15" creationId="{42343E61-8EA0-494D-0CD1-B3A95B19F0F7}"/>
          </ac:spMkLst>
        </pc:spChg>
        <pc:spChg chg="mod topLvl">
          <ac:chgData name="Anang Prasetyo" userId="d2bf56b7-245b-438e-9310-f7cdc03e2f43" providerId="ADAL" clId="{1A5E927D-8045-C04F-A45C-8669ECA58A6E}" dt="2023-12-18T01:52:42.821" v="1053" actId="1076"/>
          <ac:spMkLst>
            <pc:docMk/>
            <pc:sldMk cId="1621724922" sldId="308"/>
            <ac:spMk id="16" creationId="{08A4B069-EA57-16CE-9692-26657A86680A}"/>
          </ac:spMkLst>
        </pc:spChg>
        <pc:spChg chg="mod topLvl">
          <ac:chgData name="Anang Prasetyo" userId="d2bf56b7-245b-438e-9310-f7cdc03e2f43" providerId="ADAL" clId="{1A5E927D-8045-C04F-A45C-8669ECA58A6E}" dt="2023-12-18T01:52:42.821" v="1053" actId="1076"/>
          <ac:spMkLst>
            <pc:docMk/>
            <pc:sldMk cId="1621724922" sldId="308"/>
            <ac:spMk id="17" creationId="{A0B40EED-6B6D-56E9-E25F-DB9C3736AB73}"/>
          </ac:spMkLst>
        </pc:spChg>
        <pc:spChg chg="mod topLvl">
          <ac:chgData name="Anang Prasetyo" userId="d2bf56b7-245b-438e-9310-f7cdc03e2f43" providerId="ADAL" clId="{1A5E927D-8045-C04F-A45C-8669ECA58A6E}" dt="2023-12-18T01:52:42.821" v="1053" actId="1076"/>
          <ac:spMkLst>
            <pc:docMk/>
            <pc:sldMk cId="1621724922" sldId="308"/>
            <ac:spMk id="21" creationId="{DC8927F0-6F4F-23E6-9FD4-F97F5EAEF860}"/>
          </ac:spMkLst>
        </pc:spChg>
        <pc:spChg chg="mod topLvl">
          <ac:chgData name="Anang Prasetyo" userId="d2bf56b7-245b-438e-9310-f7cdc03e2f43" providerId="ADAL" clId="{1A5E927D-8045-C04F-A45C-8669ECA58A6E}" dt="2023-12-18T01:52:42.821" v="1053" actId="1076"/>
          <ac:spMkLst>
            <pc:docMk/>
            <pc:sldMk cId="1621724922" sldId="308"/>
            <ac:spMk id="22" creationId="{0246CCBF-1254-A9BB-39B6-7D7B54263387}"/>
          </ac:spMkLst>
        </pc:spChg>
        <pc:spChg chg="mod">
          <ac:chgData name="Anang Prasetyo" userId="d2bf56b7-245b-438e-9310-f7cdc03e2f43" providerId="ADAL" clId="{1A5E927D-8045-C04F-A45C-8669ECA58A6E}" dt="2023-12-18T01:32:20.033" v="983" actId="1076"/>
          <ac:spMkLst>
            <pc:docMk/>
            <pc:sldMk cId="1621724922" sldId="308"/>
            <ac:spMk id="36" creationId="{CC63380D-8017-FCA7-DABB-A2E3FB34A44C}"/>
          </ac:spMkLst>
        </pc:spChg>
        <pc:spChg chg="mod">
          <ac:chgData name="Anang Prasetyo" userId="d2bf56b7-245b-438e-9310-f7cdc03e2f43" providerId="ADAL" clId="{1A5E927D-8045-C04F-A45C-8669ECA58A6E}" dt="2023-12-18T01:32:20.033" v="983" actId="1076"/>
          <ac:spMkLst>
            <pc:docMk/>
            <pc:sldMk cId="1621724922" sldId="308"/>
            <ac:spMk id="37" creationId="{B8508E82-5391-9F78-6F0D-38172561D2CE}"/>
          </ac:spMkLst>
        </pc:spChg>
        <pc:spChg chg="mod">
          <ac:chgData name="Anang Prasetyo" userId="d2bf56b7-245b-438e-9310-f7cdc03e2f43" providerId="ADAL" clId="{1A5E927D-8045-C04F-A45C-8669ECA58A6E}" dt="2023-12-18T01:32:20.033" v="983" actId="1076"/>
          <ac:spMkLst>
            <pc:docMk/>
            <pc:sldMk cId="1621724922" sldId="308"/>
            <ac:spMk id="38" creationId="{67C801F9-69F5-26B0-02F3-ED520E853425}"/>
          </ac:spMkLst>
        </pc:spChg>
        <pc:spChg chg="mod">
          <ac:chgData name="Anang Prasetyo" userId="d2bf56b7-245b-438e-9310-f7cdc03e2f43" providerId="ADAL" clId="{1A5E927D-8045-C04F-A45C-8669ECA58A6E}" dt="2023-12-18T01:32:20.033" v="983" actId="1076"/>
          <ac:spMkLst>
            <pc:docMk/>
            <pc:sldMk cId="1621724922" sldId="308"/>
            <ac:spMk id="39" creationId="{4B17451A-624C-771E-39E9-07C47DEEEF44}"/>
          </ac:spMkLst>
        </pc:spChg>
        <pc:spChg chg="mod">
          <ac:chgData name="Anang Prasetyo" userId="d2bf56b7-245b-438e-9310-f7cdc03e2f43" providerId="ADAL" clId="{1A5E927D-8045-C04F-A45C-8669ECA58A6E}" dt="2023-12-18T01:32:20.033" v="983" actId="1076"/>
          <ac:spMkLst>
            <pc:docMk/>
            <pc:sldMk cId="1621724922" sldId="308"/>
            <ac:spMk id="40" creationId="{567B0E27-447D-795A-1A4E-6CDD6702FFEE}"/>
          </ac:spMkLst>
        </pc:spChg>
        <pc:spChg chg="mod">
          <ac:chgData name="Anang Prasetyo" userId="d2bf56b7-245b-438e-9310-f7cdc03e2f43" providerId="ADAL" clId="{1A5E927D-8045-C04F-A45C-8669ECA58A6E}" dt="2023-12-18T01:32:20.033" v="983" actId="1076"/>
          <ac:spMkLst>
            <pc:docMk/>
            <pc:sldMk cId="1621724922" sldId="308"/>
            <ac:spMk id="41" creationId="{078E05BD-E307-DA32-4583-E0EF0E9F3CD2}"/>
          </ac:spMkLst>
        </pc:spChg>
        <pc:spChg chg="mod">
          <ac:chgData name="Anang Prasetyo" userId="d2bf56b7-245b-438e-9310-f7cdc03e2f43" providerId="ADAL" clId="{1A5E927D-8045-C04F-A45C-8669ECA58A6E}" dt="2023-12-18T01:32:20.033" v="983" actId="1076"/>
          <ac:spMkLst>
            <pc:docMk/>
            <pc:sldMk cId="1621724922" sldId="308"/>
            <ac:spMk id="42" creationId="{841696F8-149B-A74C-D0BA-A08DBC744520}"/>
          </ac:spMkLst>
        </pc:spChg>
        <pc:spChg chg="mod">
          <ac:chgData name="Anang Prasetyo" userId="d2bf56b7-245b-438e-9310-f7cdc03e2f43" providerId="ADAL" clId="{1A5E927D-8045-C04F-A45C-8669ECA58A6E}" dt="2023-12-18T01:32:20.033" v="983" actId="1076"/>
          <ac:spMkLst>
            <pc:docMk/>
            <pc:sldMk cId="1621724922" sldId="308"/>
            <ac:spMk id="43" creationId="{A13B9C03-2BB2-7EC5-D8E1-BD1005019DAB}"/>
          </ac:spMkLst>
        </pc:spChg>
        <pc:spChg chg="mod">
          <ac:chgData name="Anang Prasetyo" userId="d2bf56b7-245b-438e-9310-f7cdc03e2f43" providerId="ADAL" clId="{1A5E927D-8045-C04F-A45C-8669ECA58A6E}" dt="2023-12-18T01:32:20.033" v="983" actId="1076"/>
          <ac:spMkLst>
            <pc:docMk/>
            <pc:sldMk cId="1621724922" sldId="308"/>
            <ac:spMk id="44" creationId="{27BE1B5E-E980-3752-C616-B70C5ECEF10D}"/>
          </ac:spMkLst>
        </pc:spChg>
        <pc:spChg chg="mod">
          <ac:chgData name="Anang Prasetyo" userId="d2bf56b7-245b-438e-9310-f7cdc03e2f43" providerId="ADAL" clId="{1A5E927D-8045-C04F-A45C-8669ECA58A6E}" dt="2023-12-18T01:32:20.033" v="983" actId="1076"/>
          <ac:spMkLst>
            <pc:docMk/>
            <pc:sldMk cId="1621724922" sldId="308"/>
            <ac:spMk id="45" creationId="{DE1D27BC-2BF8-A8F1-FC6C-1B1F976DF1E4}"/>
          </ac:spMkLst>
        </pc:spChg>
        <pc:spChg chg="mod">
          <ac:chgData name="Anang Prasetyo" userId="d2bf56b7-245b-438e-9310-f7cdc03e2f43" providerId="ADAL" clId="{1A5E927D-8045-C04F-A45C-8669ECA58A6E}" dt="2023-12-18T01:32:20.033" v="983" actId="1076"/>
          <ac:spMkLst>
            <pc:docMk/>
            <pc:sldMk cId="1621724922" sldId="308"/>
            <ac:spMk id="46" creationId="{2CDAB232-0F8A-3999-F3DE-B763F428BE60}"/>
          </ac:spMkLst>
        </pc:spChg>
        <pc:spChg chg="mod">
          <ac:chgData name="Anang Prasetyo" userId="d2bf56b7-245b-438e-9310-f7cdc03e2f43" providerId="ADAL" clId="{1A5E927D-8045-C04F-A45C-8669ECA58A6E}" dt="2023-12-18T01:32:20.033" v="983" actId="1076"/>
          <ac:spMkLst>
            <pc:docMk/>
            <pc:sldMk cId="1621724922" sldId="308"/>
            <ac:spMk id="47" creationId="{413A70E3-78A3-3D9E-7D47-157B2F8497C6}"/>
          </ac:spMkLst>
        </pc:spChg>
        <pc:spChg chg="mod">
          <ac:chgData name="Anang Prasetyo" userId="d2bf56b7-245b-438e-9310-f7cdc03e2f43" providerId="ADAL" clId="{1A5E927D-8045-C04F-A45C-8669ECA58A6E}" dt="2023-12-18T01:32:20.033" v="983" actId="1076"/>
          <ac:spMkLst>
            <pc:docMk/>
            <pc:sldMk cId="1621724922" sldId="308"/>
            <ac:spMk id="48" creationId="{3977E17E-58B5-B71D-A41F-920CBD2BB6D2}"/>
          </ac:spMkLst>
        </pc:spChg>
        <pc:spChg chg="add mod">
          <ac:chgData name="Anang Prasetyo" userId="d2bf56b7-245b-438e-9310-f7cdc03e2f43" providerId="ADAL" clId="{1A5E927D-8045-C04F-A45C-8669ECA58A6E}" dt="2023-12-18T01:52:42.821" v="1053" actId="1076"/>
          <ac:spMkLst>
            <pc:docMk/>
            <pc:sldMk cId="1621724922" sldId="308"/>
            <ac:spMk id="49" creationId="{2E70A0A3-70B3-5E4E-1602-817D563047E8}"/>
          </ac:spMkLst>
        </pc:spChg>
        <pc:spChg chg="add mod">
          <ac:chgData name="Anang Prasetyo" userId="d2bf56b7-245b-438e-9310-f7cdc03e2f43" providerId="ADAL" clId="{1A5E927D-8045-C04F-A45C-8669ECA58A6E}" dt="2023-12-18T01:52:42.821" v="1053" actId="1076"/>
          <ac:spMkLst>
            <pc:docMk/>
            <pc:sldMk cId="1621724922" sldId="308"/>
            <ac:spMk id="50" creationId="{DD0D664F-8902-F9F8-E098-EA66018AC112}"/>
          </ac:spMkLst>
        </pc:spChg>
        <pc:spChg chg="mod">
          <ac:chgData name="Anang Prasetyo" userId="d2bf56b7-245b-438e-9310-f7cdc03e2f43" providerId="ADAL" clId="{1A5E927D-8045-C04F-A45C-8669ECA58A6E}" dt="2023-12-18T01:57:38.988" v="1093" actId="1076"/>
          <ac:spMkLst>
            <pc:docMk/>
            <pc:sldMk cId="1621724922" sldId="308"/>
            <ac:spMk id="52" creationId="{FB3F71DB-FA8B-DED9-3CE1-5B0EEB076B5D}"/>
          </ac:spMkLst>
        </pc:spChg>
        <pc:spChg chg="mod">
          <ac:chgData name="Anang Prasetyo" userId="d2bf56b7-245b-438e-9310-f7cdc03e2f43" providerId="ADAL" clId="{1A5E927D-8045-C04F-A45C-8669ECA58A6E}" dt="2023-12-18T01:48:43.324" v="993" actId="207"/>
          <ac:spMkLst>
            <pc:docMk/>
            <pc:sldMk cId="1621724922" sldId="308"/>
            <ac:spMk id="53" creationId="{3EFEA1F8-0006-FBB1-A276-E0A27E84966C}"/>
          </ac:spMkLst>
        </pc:spChg>
        <pc:spChg chg="add del mod">
          <ac:chgData name="Anang Prasetyo" userId="d2bf56b7-245b-438e-9310-f7cdc03e2f43" providerId="ADAL" clId="{1A5E927D-8045-C04F-A45C-8669ECA58A6E}" dt="2023-12-18T01:52:05.851" v="1044" actId="478"/>
          <ac:spMkLst>
            <pc:docMk/>
            <pc:sldMk cId="1621724922" sldId="308"/>
            <ac:spMk id="54" creationId="{8AF77981-ABFA-9279-6444-76DC8B2B856C}"/>
          </ac:spMkLst>
        </pc:spChg>
        <pc:spChg chg="add mod">
          <ac:chgData name="Anang Prasetyo" userId="d2bf56b7-245b-438e-9310-f7cdc03e2f43" providerId="ADAL" clId="{1A5E927D-8045-C04F-A45C-8669ECA58A6E}" dt="2023-12-18T01:52:12.004" v="1046" actId="571"/>
          <ac:spMkLst>
            <pc:docMk/>
            <pc:sldMk cId="1621724922" sldId="308"/>
            <ac:spMk id="55" creationId="{E4019EA9-F863-B2BC-EFBD-BC5728673788}"/>
          </ac:spMkLst>
        </pc:spChg>
        <pc:spChg chg="add del mod">
          <ac:chgData name="Anang Prasetyo" userId="d2bf56b7-245b-438e-9310-f7cdc03e2f43" providerId="ADAL" clId="{1A5E927D-8045-C04F-A45C-8669ECA58A6E}" dt="2023-12-18T01:52:45.762" v="1055"/>
          <ac:spMkLst>
            <pc:docMk/>
            <pc:sldMk cId="1621724922" sldId="308"/>
            <ac:spMk id="56" creationId="{E121C243-1462-E250-C67C-0042913E7834}"/>
          </ac:spMkLst>
        </pc:spChg>
        <pc:spChg chg="del">
          <ac:chgData name="Anang Prasetyo" userId="d2bf56b7-245b-438e-9310-f7cdc03e2f43" providerId="ADAL" clId="{1A5E927D-8045-C04F-A45C-8669ECA58A6E}" dt="2023-12-18T01:32:11.188" v="980" actId="478"/>
          <ac:spMkLst>
            <pc:docMk/>
            <pc:sldMk cId="1621724922" sldId="308"/>
            <ac:spMk id="59" creationId="{3836CBBA-BFD2-B554-6EFD-5EE1BCDF72E4}"/>
          </ac:spMkLst>
        </pc:spChg>
        <pc:spChg chg="del">
          <ac:chgData name="Anang Prasetyo" userId="d2bf56b7-245b-438e-9310-f7cdc03e2f43" providerId="ADAL" clId="{1A5E927D-8045-C04F-A45C-8669ECA58A6E}" dt="2023-12-18T01:32:11.188" v="980" actId="478"/>
          <ac:spMkLst>
            <pc:docMk/>
            <pc:sldMk cId="1621724922" sldId="308"/>
            <ac:spMk id="60" creationId="{0F805EA8-9E10-B4DC-B30A-115797392C82}"/>
          </ac:spMkLst>
        </pc:spChg>
        <pc:spChg chg="mod">
          <ac:chgData name="Anang Prasetyo" userId="d2bf56b7-245b-438e-9310-f7cdc03e2f43" providerId="ADAL" clId="{1A5E927D-8045-C04F-A45C-8669ECA58A6E}" dt="2023-12-18T02:01:43.209" v="1135" actId="1076"/>
          <ac:spMkLst>
            <pc:docMk/>
            <pc:sldMk cId="1621724922" sldId="308"/>
            <ac:spMk id="61" creationId="{C75BF1F9-EFE1-4968-432F-7266963F21A5}"/>
          </ac:spMkLst>
        </pc:spChg>
        <pc:spChg chg="mod">
          <ac:chgData name="Anang Prasetyo" userId="d2bf56b7-245b-438e-9310-f7cdc03e2f43" providerId="ADAL" clId="{1A5E927D-8045-C04F-A45C-8669ECA58A6E}" dt="2023-12-18T02:01:43.209" v="1135" actId="1076"/>
          <ac:spMkLst>
            <pc:docMk/>
            <pc:sldMk cId="1621724922" sldId="308"/>
            <ac:spMk id="62" creationId="{1C04C07E-BA28-DE96-CD77-ECA6880E72E8}"/>
          </ac:spMkLst>
        </pc:spChg>
        <pc:spChg chg="mod topLvl">
          <ac:chgData name="Anang Prasetyo" userId="d2bf56b7-245b-438e-9310-f7cdc03e2f43" providerId="ADAL" clId="{1A5E927D-8045-C04F-A45C-8669ECA58A6E}" dt="2023-12-18T01:52:42.821" v="1053" actId="1076"/>
          <ac:spMkLst>
            <pc:docMk/>
            <pc:sldMk cId="1621724922" sldId="308"/>
            <ac:spMk id="63" creationId="{652A8683-52E8-3918-F52C-BB333DE4B102}"/>
          </ac:spMkLst>
        </pc:spChg>
        <pc:spChg chg="mod topLvl">
          <ac:chgData name="Anang Prasetyo" userId="d2bf56b7-245b-438e-9310-f7cdc03e2f43" providerId="ADAL" clId="{1A5E927D-8045-C04F-A45C-8669ECA58A6E}" dt="2023-12-18T01:52:42.821" v="1053" actId="1076"/>
          <ac:spMkLst>
            <pc:docMk/>
            <pc:sldMk cId="1621724922" sldId="308"/>
            <ac:spMk id="64" creationId="{C9BE1406-0ADB-0743-184B-19F01C6854B3}"/>
          </ac:spMkLst>
        </pc:spChg>
        <pc:spChg chg="mod">
          <ac:chgData name="Anang Prasetyo" userId="d2bf56b7-245b-438e-9310-f7cdc03e2f43" providerId="ADAL" clId="{1A5E927D-8045-C04F-A45C-8669ECA58A6E}" dt="2023-12-18T02:01:43.209" v="1135" actId="1076"/>
          <ac:spMkLst>
            <pc:docMk/>
            <pc:sldMk cId="1621724922" sldId="308"/>
            <ac:spMk id="65" creationId="{4F251588-288F-16C3-7440-E4AE5EE16405}"/>
          </ac:spMkLst>
        </pc:spChg>
        <pc:spChg chg="mod">
          <ac:chgData name="Anang Prasetyo" userId="d2bf56b7-245b-438e-9310-f7cdc03e2f43" providerId="ADAL" clId="{1A5E927D-8045-C04F-A45C-8669ECA58A6E}" dt="2023-12-18T02:01:43.209" v="1135" actId="1076"/>
          <ac:spMkLst>
            <pc:docMk/>
            <pc:sldMk cId="1621724922" sldId="308"/>
            <ac:spMk id="66" creationId="{ACC02FC3-3E85-A2FF-8767-B1DBE7525EDB}"/>
          </ac:spMkLst>
        </pc:spChg>
        <pc:spChg chg="mod">
          <ac:chgData name="Anang Prasetyo" userId="d2bf56b7-245b-438e-9310-f7cdc03e2f43" providerId="ADAL" clId="{1A5E927D-8045-C04F-A45C-8669ECA58A6E}" dt="2023-12-18T02:01:43.209" v="1135" actId="1076"/>
          <ac:spMkLst>
            <pc:docMk/>
            <pc:sldMk cId="1621724922" sldId="308"/>
            <ac:spMk id="67" creationId="{96218612-A8A0-0DD6-0496-69789F840886}"/>
          </ac:spMkLst>
        </pc:spChg>
        <pc:spChg chg="mod">
          <ac:chgData name="Anang Prasetyo" userId="d2bf56b7-245b-438e-9310-f7cdc03e2f43" providerId="ADAL" clId="{1A5E927D-8045-C04F-A45C-8669ECA58A6E}" dt="2023-12-18T02:01:43.209" v="1135" actId="1076"/>
          <ac:spMkLst>
            <pc:docMk/>
            <pc:sldMk cId="1621724922" sldId="308"/>
            <ac:spMk id="68" creationId="{10C99CD6-11BE-1E6A-0A73-AAD92E1E8FE0}"/>
          </ac:spMkLst>
        </pc:spChg>
        <pc:spChg chg="mod">
          <ac:chgData name="Anang Prasetyo" userId="d2bf56b7-245b-438e-9310-f7cdc03e2f43" providerId="ADAL" clId="{1A5E927D-8045-C04F-A45C-8669ECA58A6E}" dt="2023-12-18T02:01:43.209" v="1135" actId="1076"/>
          <ac:spMkLst>
            <pc:docMk/>
            <pc:sldMk cId="1621724922" sldId="308"/>
            <ac:spMk id="69" creationId="{A6081A09-B036-A813-BD1C-EFC0F1A2E037}"/>
          </ac:spMkLst>
        </pc:spChg>
        <pc:spChg chg="mod">
          <ac:chgData name="Anang Prasetyo" userId="d2bf56b7-245b-438e-9310-f7cdc03e2f43" providerId="ADAL" clId="{1A5E927D-8045-C04F-A45C-8669ECA58A6E}" dt="2023-12-18T02:01:43.209" v="1135" actId="1076"/>
          <ac:spMkLst>
            <pc:docMk/>
            <pc:sldMk cId="1621724922" sldId="308"/>
            <ac:spMk id="70" creationId="{4FAA088A-84E0-8D4B-4ADF-05FA8696CDD5}"/>
          </ac:spMkLst>
        </pc:spChg>
        <pc:spChg chg="mod">
          <ac:chgData name="Anang Prasetyo" userId="d2bf56b7-245b-438e-9310-f7cdc03e2f43" providerId="ADAL" clId="{1A5E927D-8045-C04F-A45C-8669ECA58A6E}" dt="2023-12-18T02:01:43.209" v="1135" actId="1076"/>
          <ac:spMkLst>
            <pc:docMk/>
            <pc:sldMk cId="1621724922" sldId="308"/>
            <ac:spMk id="71" creationId="{C579E4EC-50A6-5CB7-CACF-681FB03AE092}"/>
          </ac:spMkLst>
        </pc:spChg>
        <pc:spChg chg="mod">
          <ac:chgData name="Anang Prasetyo" userId="d2bf56b7-245b-438e-9310-f7cdc03e2f43" providerId="ADAL" clId="{1A5E927D-8045-C04F-A45C-8669ECA58A6E}" dt="2023-12-18T02:01:43.209" v="1135" actId="1076"/>
          <ac:spMkLst>
            <pc:docMk/>
            <pc:sldMk cId="1621724922" sldId="308"/>
            <ac:spMk id="72" creationId="{886B8574-1794-3C7E-10E7-E2B6A941D4A6}"/>
          </ac:spMkLst>
        </pc:spChg>
        <pc:spChg chg="mod">
          <ac:chgData name="Anang Prasetyo" userId="d2bf56b7-245b-438e-9310-f7cdc03e2f43" providerId="ADAL" clId="{1A5E927D-8045-C04F-A45C-8669ECA58A6E}" dt="2023-12-18T02:01:43.209" v="1135" actId="1076"/>
          <ac:spMkLst>
            <pc:docMk/>
            <pc:sldMk cId="1621724922" sldId="308"/>
            <ac:spMk id="73" creationId="{4E4ED0CE-8659-0F09-383E-7AE67C01B350}"/>
          </ac:spMkLst>
        </pc:spChg>
        <pc:spChg chg="mod">
          <ac:chgData name="Anang Prasetyo" userId="d2bf56b7-245b-438e-9310-f7cdc03e2f43" providerId="ADAL" clId="{1A5E927D-8045-C04F-A45C-8669ECA58A6E}" dt="2023-12-18T02:01:43.209" v="1135" actId="1076"/>
          <ac:spMkLst>
            <pc:docMk/>
            <pc:sldMk cId="1621724922" sldId="308"/>
            <ac:spMk id="74" creationId="{FC3FD72D-4E49-F84D-38ED-E2FD9A1496B3}"/>
          </ac:spMkLst>
        </pc:spChg>
        <pc:spChg chg="mod">
          <ac:chgData name="Anang Prasetyo" userId="d2bf56b7-245b-438e-9310-f7cdc03e2f43" providerId="ADAL" clId="{1A5E927D-8045-C04F-A45C-8669ECA58A6E}" dt="2023-12-18T02:01:43.209" v="1135" actId="1076"/>
          <ac:spMkLst>
            <pc:docMk/>
            <pc:sldMk cId="1621724922" sldId="308"/>
            <ac:spMk id="75" creationId="{0BAFEA4D-69DD-92B5-2082-CB25857489CC}"/>
          </ac:spMkLst>
        </pc:spChg>
        <pc:spChg chg="mod">
          <ac:chgData name="Anang Prasetyo" userId="d2bf56b7-245b-438e-9310-f7cdc03e2f43" providerId="ADAL" clId="{1A5E927D-8045-C04F-A45C-8669ECA58A6E}" dt="2023-12-18T02:01:43.209" v="1135" actId="1076"/>
          <ac:spMkLst>
            <pc:docMk/>
            <pc:sldMk cId="1621724922" sldId="308"/>
            <ac:spMk id="76" creationId="{2318C007-C318-5A4B-13BE-09AC36B270A8}"/>
          </ac:spMkLst>
        </pc:spChg>
        <pc:spChg chg="mod">
          <ac:chgData name="Anang Prasetyo" userId="d2bf56b7-245b-438e-9310-f7cdc03e2f43" providerId="ADAL" clId="{1A5E927D-8045-C04F-A45C-8669ECA58A6E}" dt="2023-12-18T02:01:43.209" v="1135" actId="1076"/>
          <ac:spMkLst>
            <pc:docMk/>
            <pc:sldMk cId="1621724922" sldId="308"/>
            <ac:spMk id="77" creationId="{6CCB1652-9EBC-51B7-3B92-696D78C16E77}"/>
          </ac:spMkLst>
        </pc:spChg>
        <pc:spChg chg="mod">
          <ac:chgData name="Anang Prasetyo" userId="d2bf56b7-245b-438e-9310-f7cdc03e2f43" providerId="ADAL" clId="{1A5E927D-8045-C04F-A45C-8669ECA58A6E}" dt="2023-12-18T02:01:43.209" v="1135" actId="1076"/>
          <ac:spMkLst>
            <pc:docMk/>
            <pc:sldMk cId="1621724922" sldId="308"/>
            <ac:spMk id="78" creationId="{8BBEFBC3-55C5-D12E-66D6-CE7CC47D4E24}"/>
          </ac:spMkLst>
        </pc:spChg>
        <pc:spChg chg="mod">
          <ac:chgData name="Anang Prasetyo" userId="d2bf56b7-245b-438e-9310-f7cdc03e2f43" providerId="ADAL" clId="{1A5E927D-8045-C04F-A45C-8669ECA58A6E}" dt="2023-12-18T02:01:43.209" v="1135" actId="1076"/>
          <ac:spMkLst>
            <pc:docMk/>
            <pc:sldMk cId="1621724922" sldId="308"/>
            <ac:spMk id="79" creationId="{A871D8F7-58ED-AB7D-4535-54584F739D9E}"/>
          </ac:spMkLst>
        </pc:spChg>
        <pc:spChg chg="add del mod">
          <ac:chgData name="Anang Prasetyo" userId="d2bf56b7-245b-438e-9310-f7cdc03e2f43" providerId="ADAL" clId="{1A5E927D-8045-C04F-A45C-8669ECA58A6E}" dt="2023-12-18T01:57:09.600" v="1090"/>
          <ac:spMkLst>
            <pc:docMk/>
            <pc:sldMk cId="1621724922" sldId="308"/>
            <ac:spMk id="81" creationId="{B0022467-5E37-CFE9-4D77-C24A01109CD2}"/>
          </ac:spMkLst>
        </pc:spChg>
        <pc:spChg chg="mod">
          <ac:chgData name="Anang Prasetyo" userId="d2bf56b7-245b-438e-9310-f7cdc03e2f43" providerId="ADAL" clId="{1A5E927D-8045-C04F-A45C-8669ECA58A6E}" dt="2023-12-18T01:57:06.525" v="1087"/>
          <ac:spMkLst>
            <pc:docMk/>
            <pc:sldMk cId="1621724922" sldId="308"/>
            <ac:spMk id="83" creationId="{0FAC1398-74D5-5E9D-1917-CE74C31B4E85}"/>
          </ac:spMkLst>
        </pc:spChg>
        <pc:spChg chg="mod">
          <ac:chgData name="Anang Prasetyo" userId="d2bf56b7-245b-438e-9310-f7cdc03e2f43" providerId="ADAL" clId="{1A5E927D-8045-C04F-A45C-8669ECA58A6E}" dt="2023-12-18T01:57:06.525" v="1087"/>
          <ac:spMkLst>
            <pc:docMk/>
            <pc:sldMk cId="1621724922" sldId="308"/>
            <ac:spMk id="84" creationId="{513B830C-A3A5-8BFB-AEAB-4473CEE1D70B}"/>
          </ac:spMkLst>
        </pc:spChg>
        <pc:spChg chg="mod">
          <ac:chgData name="Anang Prasetyo" userId="d2bf56b7-245b-438e-9310-f7cdc03e2f43" providerId="ADAL" clId="{1A5E927D-8045-C04F-A45C-8669ECA58A6E}" dt="2023-12-18T01:57:06.525" v="1087"/>
          <ac:spMkLst>
            <pc:docMk/>
            <pc:sldMk cId="1621724922" sldId="308"/>
            <ac:spMk id="85" creationId="{625AE016-E419-9D5A-B6A7-678B5C618CD6}"/>
          </ac:spMkLst>
        </pc:spChg>
        <pc:spChg chg="mod">
          <ac:chgData name="Anang Prasetyo" userId="d2bf56b7-245b-438e-9310-f7cdc03e2f43" providerId="ADAL" clId="{1A5E927D-8045-C04F-A45C-8669ECA58A6E}" dt="2023-12-18T01:57:06.525" v="1087"/>
          <ac:spMkLst>
            <pc:docMk/>
            <pc:sldMk cId="1621724922" sldId="308"/>
            <ac:spMk id="86" creationId="{E6CAEFF1-897B-FA5F-812F-AF87E69951D6}"/>
          </ac:spMkLst>
        </pc:spChg>
        <pc:spChg chg="mod">
          <ac:chgData name="Anang Prasetyo" userId="d2bf56b7-245b-438e-9310-f7cdc03e2f43" providerId="ADAL" clId="{1A5E927D-8045-C04F-A45C-8669ECA58A6E}" dt="2023-12-18T01:57:06.525" v="1087"/>
          <ac:spMkLst>
            <pc:docMk/>
            <pc:sldMk cId="1621724922" sldId="308"/>
            <ac:spMk id="87" creationId="{08A0C7B2-F86B-30B9-15C1-38B73E66BA2A}"/>
          </ac:spMkLst>
        </pc:spChg>
        <pc:spChg chg="mod">
          <ac:chgData name="Anang Prasetyo" userId="d2bf56b7-245b-438e-9310-f7cdc03e2f43" providerId="ADAL" clId="{1A5E927D-8045-C04F-A45C-8669ECA58A6E}" dt="2023-12-18T01:57:06.525" v="1087"/>
          <ac:spMkLst>
            <pc:docMk/>
            <pc:sldMk cId="1621724922" sldId="308"/>
            <ac:spMk id="88" creationId="{4B67078F-B0AB-A6E8-0A0F-BC2ACC92CF9F}"/>
          </ac:spMkLst>
        </pc:spChg>
        <pc:spChg chg="mod">
          <ac:chgData name="Anang Prasetyo" userId="d2bf56b7-245b-438e-9310-f7cdc03e2f43" providerId="ADAL" clId="{1A5E927D-8045-C04F-A45C-8669ECA58A6E}" dt="2023-12-18T01:57:06.525" v="1087"/>
          <ac:spMkLst>
            <pc:docMk/>
            <pc:sldMk cId="1621724922" sldId="308"/>
            <ac:spMk id="89" creationId="{30CF3191-4BE3-501C-ECFA-1E3453609FED}"/>
          </ac:spMkLst>
        </pc:spChg>
        <pc:spChg chg="mod">
          <ac:chgData name="Anang Prasetyo" userId="d2bf56b7-245b-438e-9310-f7cdc03e2f43" providerId="ADAL" clId="{1A5E927D-8045-C04F-A45C-8669ECA58A6E}" dt="2023-12-18T01:57:06.525" v="1087"/>
          <ac:spMkLst>
            <pc:docMk/>
            <pc:sldMk cId="1621724922" sldId="308"/>
            <ac:spMk id="90" creationId="{BD5E31E6-4A43-62F5-8A78-F8AA77172255}"/>
          </ac:spMkLst>
        </pc:spChg>
        <pc:spChg chg="mod">
          <ac:chgData name="Anang Prasetyo" userId="d2bf56b7-245b-438e-9310-f7cdc03e2f43" providerId="ADAL" clId="{1A5E927D-8045-C04F-A45C-8669ECA58A6E}" dt="2023-12-18T01:57:06.525" v="1087"/>
          <ac:spMkLst>
            <pc:docMk/>
            <pc:sldMk cId="1621724922" sldId="308"/>
            <ac:spMk id="91" creationId="{B116FA73-260F-33DD-BAF5-3E8AD3C63DA3}"/>
          </ac:spMkLst>
        </pc:spChg>
        <pc:spChg chg="mod">
          <ac:chgData name="Anang Prasetyo" userId="d2bf56b7-245b-438e-9310-f7cdc03e2f43" providerId="ADAL" clId="{1A5E927D-8045-C04F-A45C-8669ECA58A6E}" dt="2023-12-18T01:57:06.525" v="1087"/>
          <ac:spMkLst>
            <pc:docMk/>
            <pc:sldMk cId="1621724922" sldId="308"/>
            <ac:spMk id="92" creationId="{721427AE-A163-FC36-0BE6-D9D7AF0FBA64}"/>
          </ac:spMkLst>
        </pc:spChg>
        <pc:spChg chg="mod">
          <ac:chgData name="Anang Prasetyo" userId="d2bf56b7-245b-438e-9310-f7cdc03e2f43" providerId="ADAL" clId="{1A5E927D-8045-C04F-A45C-8669ECA58A6E}" dt="2023-12-18T01:57:06.525" v="1087"/>
          <ac:spMkLst>
            <pc:docMk/>
            <pc:sldMk cId="1621724922" sldId="308"/>
            <ac:spMk id="93" creationId="{3CBB2EAA-F5FF-D28E-486E-A9CF94C2A323}"/>
          </ac:spMkLst>
        </pc:spChg>
        <pc:spChg chg="mod">
          <ac:chgData name="Anang Prasetyo" userId="d2bf56b7-245b-438e-9310-f7cdc03e2f43" providerId="ADAL" clId="{1A5E927D-8045-C04F-A45C-8669ECA58A6E}" dt="2023-12-18T01:57:06.525" v="1087"/>
          <ac:spMkLst>
            <pc:docMk/>
            <pc:sldMk cId="1621724922" sldId="308"/>
            <ac:spMk id="94" creationId="{EEC887EB-9061-7C1F-9FEB-F5558DDD6A2C}"/>
          </ac:spMkLst>
        </pc:spChg>
        <pc:spChg chg="mod">
          <ac:chgData name="Anang Prasetyo" userId="d2bf56b7-245b-438e-9310-f7cdc03e2f43" providerId="ADAL" clId="{1A5E927D-8045-C04F-A45C-8669ECA58A6E}" dt="2023-12-18T01:57:06.525" v="1087"/>
          <ac:spMkLst>
            <pc:docMk/>
            <pc:sldMk cId="1621724922" sldId="308"/>
            <ac:spMk id="95" creationId="{C7F1698C-5E60-BC96-6E23-577CBEAED41F}"/>
          </ac:spMkLst>
        </pc:spChg>
        <pc:spChg chg="mod">
          <ac:chgData name="Anang Prasetyo" userId="d2bf56b7-245b-438e-9310-f7cdc03e2f43" providerId="ADAL" clId="{1A5E927D-8045-C04F-A45C-8669ECA58A6E}" dt="2023-12-18T01:57:06.525" v="1087"/>
          <ac:spMkLst>
            <pc:docMk/>
            <pc:sldMk cId="1621724922" sldId="308"/>
            <ac:spMk id="96" creationId="{67466719-B489-8706-FCAE-AD658A81A34B}"/>
          </ac:spMkLst>
        </pc:spChg>
        <pc:spChg chg="mod">
          <ac:chgData name="Anang Prasetyo" userId="d2bf56b7-245b-438e-9310-f7cdc03e2f43" providerId="ADAL" clId="{1A5E927D-8045-C04F-A45C-8669ECA58A6E}" dt="2023-12-18T01:57:06.525" v="1087"/>
          <ac:spMkLst>
            <pc:docMk/>
            <pc:sldMk cId="1621724922" sldId="308"/>
            <ac:spMk id="97" creationId="{F124CC37-22B7-C3EE-E320-637D8082050F}"/>
          </ac:spMkLst>
        </pc:spChg>
        <pc:spChg chg="mod">
          <ac:chgData name="Anang Prasetyo" userId="d2bf56b7-245b-438e-9310-f7cdc03e2f43" providerId="ADAL" clId="{1A5E927D-8045-C04F-A45C-8669ECA58A6E}" dt="2023-12-18T01:57:06.525" v="1087"/>
          <ac:spMkLst>
            <pc:docMk/>
            <pc:sldMk cId="1621724922" sldId="308"/>
            <ac:spMk id="98" creationId="{47AC6D8D-C389-1610-C28A-8F8307B0C26E}"/>
          </ac:spMkLst>
        </pc:spChg>
        <pc:spChg chg="mod">
          <ac:chgData name="Anang Prasetyo" userId="d2bf56b7-245b-438e-9310-f7cdc03e2f43" providerId="ADAL" clId="{1A5E927D-8045-C04F-A45C-8669ECA58A6E}" dt="2023-12-18T01:57:06.525" v="1087"/>
          <ac:spMkLst>
            <pc:docMk/>
            <pc:sldMk cId="1621724922" sldId="308"/>
            <ac:spMk id="99" creationId="{F66ACA88-F3E5-B8C3-8644-95328C652950}"/>
          </ac:spMkLst>
        </pc:spChg>
        <pc:spChg chg="add mod">
          <ac:chgData name="Anang Prasetyo" userId="d2bf56b7-245b-438e-9310-f7cdc03e2f43" providerId="ADAL" clId="{1A5E927D-8045-C04F-A45C-8669ECA58A6E}" dt="2023-12-18T02:01:57.528" v="1151" actId="20577"/>
          <ac:spMkLst>
            <pc:docMk/>
            <pc:sldMk cId="1621724922" sldId="308"/>
            <ac:spMk id="101" creationId="{81EF3E55-2644-F9C2-A43C-862FCD9E9ED8}"/>
          </ac:spMkLst>
        </pc:spChg>
        <pc:spChg chg="mod topLvl">
          <ac:chgData name="Anang Prasetyo" userId="d2bf56b7-245b-438e-9310-f7cdc03e2f43" providerId="ADAL" clId="{1A5E927D-8045-C04F-A45C-8669ECA58A6E}" dt="2023-12-18T02:00:11.605" v="1119" actId="1076"/>
          <ac:spMkLst>
            <pc:docMk/>
            <pc:sldMk cId="1621724922" sldId="308"/>
            <ac:spMk id="103" creationId="{D23FF301-AE97-5E1E-2B9B-492091F82309}"/>
          </ac:spMkLst>
        </pc:spChg>
        <pc:spChg chg="mod topLvl">
          <ac:chgData name="Anang Prasetyo" userId="d2bf56b7-245b-438e-9310-f7cdc03e2f43" providerId="ADAL" clId="{1A5E927D-8045-C04F-A45C-8669ECA58A6E}" dt="2023-12-18T02:01:26.318" v="1134" actId="207"/>
          <ac:spMkLst>
            <pc:docMk/>
            <pc:sldMk cId="1621724922" sldId="308"/>
            <ac:spMk id="104" creationId="{2E94E6DA-34B8-37C9-D2B4-46E2C809D931}"/>
          </ac:spMkLst>
        </pc:spChg>
        <pc:spChg chg="mod topLvl">
          <ac:chgData name="Anang Prasetyo" userId="d2bf56b7-245b-438e-9310-f7cdc03e2f43" providerId="ADAL" clId="{1A5E927D-8045-C04F-A45C-8669ECA58A6E}" dt="2023-12-18T02:00:49.868" v="1126" actId="207"/>
          <ac:spMkLst>
            <pc:docMk/>
            <pc:sldMk cId="1621724922" sldId="308"/>
            <ac:spMk id="105" creationId="{E56B64D2-E495-2BD9-B5C2-B28EE7C61DC8}"/>
          </ac:spMkLst>
        </pc:spChg>
        <pc:spChg chg="mod topLvl">
          <ac:chgData name="Anang Prasetyo" userId="d2bf56b7-245b-438e-9310-f7cdc03e2f43" providerId="ADAL" clId="{1A5E927D-8045-C04F-A45C-8669ECA58A6E}" dt="2023-12-18T01:59:48.053" v="1114" actId="1076"/>
          <ac:spMkLst>
            <pc:docMk/>
            <pc:sldMk cId="1621724922" sldId="308"/>
            <ac:spMk id="106" creationId="{9337FF17-6129-8EAE-CFB3-1CA0EE7E8F37}"/>
          </ac:spMkLst>
        </pc:spChg>
        <pc:spChg chg="mod topLvl">
          <ac:chgData name="Anang Prasetyo" userId="d2bf56b7-245b-438e-9310-f7cdc03e2f43" providerId="ADAL" clId="{1A5E927D-8045-C04F-A45C-8669ECA58A6E}" dt="2023-12-18T02:00:40.025" v="1124" actId="20577"/>
          <ac:spMkLst>
            <pc:docMk/>
            <pc:sldMk cId="1621724922" sldId="308"/>
            <ac:spMk id="107" creationId="{6EB1B337-C47C-606E-0095-9DB7216FCD6F}"/>
          </ac:spMkLst>
        </pc:spChg>
        <pc:spChg chg="mod topLvl">
          <ac:chgData name="Anang Prasetyo" userId="d2bf56b7-245b-438e-9310-f7cdc03e2f43" providerId="ADAL" clId="{1A5E927D-8045-C04F-A45C-8669ECA58A6E}" dt="2023-12-18T01:59:10.327" v="1111" actId="14100"/>
          <ac:spMkLst>
            <pc:docMk/>
            <pc:sldMk cId="1621724922" sldId="308"/>
            <ac:spMk id="108" creationId="{50120D61-8C9D-AE08-EF85-DD3C5CDD92DA}"/>
          </ac:spMkLst>
        </pc:spChg>
        <pc:spChg chg="mod topLvl">
          <ac:chgData name="Anang Prasetyo" userId="d2bf56b7-245b-438e-9310-f7cdc03e2f43" providerId="ADAL" clId="{1A5E927D-8045-C04F-A45C-8669ECA58A6E}" dt="2023-12-18T01:59:02.165" v="1110" actId="1038"/>
          <ac:spMkLst>
            <pc:docMk/>
            <pc:sldMk cId="1621724922" sldId="308"/>
            <ac:spMk id="109" creationId="{BB7AECA5-D5F5-9171-6D01-7DF58A46F072}"/>
          </ac:spMkLst>
        </pc:spChg>
        <pc:spChg chg="mod topLvl">
          <ac:chgData name="Anang Prasetyo" userId="d2bf56b7-245b-438e-9310-f7cdc03e2f43" providerId="ADAL" clId="{1A5E927D-8045-C04F-A45C-8669ECA58A6E}" dt="2023-12-18T02:01:15.517" v="1132" actId="1076"/>
          <ac:spMkLst>
            <pc:docMk/>
            <pc:sldMk cId="1621724922" sldId="308"/>
            <ac:spMk id="110" creationId="{E22B7D96-1F73-8654-FC3B-67DD9E66FA2B}"/>
          </ac:spMkLst>
        </pc:spChg>
        <pc:spChg chg="mod topLvl">
          <ac:chgData name="Anang Prasetyo" userId="d2bf56b7-245b-438e-9310-f7cdc03e2f43" providerId="ADAL" clId="{1A5E927D-8045-C04F-A45C-8669ECA58A6E}" dt="2023-12-18T01:59:48.053" v="1114" actId="1076"/>
          <ac:spMkLst>
            <pc:docMk/>
            <pc:sldMk cId="1621724922" sldId="308"/>
            <ac:spMk id="111" creationId="{01454DAA-7F9E-0375-3CF4-B59DE991E345}"/>
          </ac:spMkLst>
        </pc:spChg>
        <pc:spChg chg="mod topLvl">
          <ac:chgData name="Anang Prasetyo" userId="d2bf56b7-245b-438e-9310-f7cdc03e2f43" providerId="ADAL" clId="{1A5E927D-8045-C04F-A45C-8669ECA58A6E}" dt="2023-12-18T01:59:48.053" v="1114" actId="1076"/>
          <ac:spMkLst>
            <pc:docMk/>
            <pc:sldMk cId="1621724922" sldId="308"/>
            <ac:spMk id="112" creationId="{774B80CA-6AE5-9656-FA55-11915D69DDCE}"/>
          </ac:spMkLst>
        </pc:spChg>
        <pc:spChg chg="mod topLvl">
          <ac:chgData name="Anang Prasetyo" userId="d2bf56b7-245b-438e-9310-f7cdc03e2f43" providerId="ADAL" clId="{1A5E927D-8045-C04F-A45C-8669ECA58A6E}" dt="2023-12-18T02:01:10.514" v="1131" actId="20577"/>
          <ac:spMkLst>
            <pc:docMk/>
            <pc:sldMk cId="1621724922" sldId="308"/>
            <ac:spMk id="113" creationId="{EF2929E6-4F5F-711F-9F49-EDFD924F3D8C}"/>
          </ac:spMkLst>
        </pc:spChg>
        <pc:spChg chg="mod topLvl">
          <ac:chgData name="Anang Prasetyo" userId="d2bf56b7-245b-438e-9310-f7cdc03e2f43" providerId="ADAL" clId="{1A5E927D-8045-C04F-A45C-8669ECA58A6E}" dt="2023-12-18T02:00:11.605" v="1119" actId="1076"/>
          <ac:spMkLst>
            <pc:docMk/>
            <pc:sldMk cId="1621724922" sldId="308"/>
            <ac:spMk id="114" creationId="{18D19872-EAE1-06BF-71DB-EEDEF2702380}"/>
          </ac:spMkLst>
        </pc:spChg>
        <pc:spChg chg="del mod topLvl">
          <ac:chgData name="Anang Prasetyo" userId="d2bf56b7-245b-438e-9310-f7cdc03e2f43" providerId="ADAL" clId="{1A5E927D-8045-C04F-A45C-8669ECA58A6E}" dt="2023-12-18T02:00:19.906" v="1121" actId="478"/>
          <ac:spMkLst>
            <pc:docMk/>
            <pc:sldMk cId="1621724922" sldId="308"/>
            <ac:spMk id="115" creationId="{B8C9F260-0927-131E-62ED-78BC4EEBA80D}"/>
          </ac:spMkLst>
        </pc:spChg>
        <pc:spChg chg="del mod topLvl">
          <ac:chgData name="Anang Prasetyo" userId="d2bf56b7-245b-438e-9310-f7cdc03e2f43" providerId="ADAL" clId="{1A5E927D-8045-C04F-A45C-8669ECA58A6E}" dt="2023-12-18T02:00:18.580" v="1120" actId="478"/>
          <ac:spMkLst>
            <pc:docMk/>
            <pc:sldMk cId="1621724922" sldId="308"/>
            <ac:spMk id="116" creationId="{0CE376E0-DAF2-5DAC-CA1A-B281B2874C33}"/>
          </ac:spMkLst>
        </pc:spChg>
        <pc:spChg chg="mod topLvl">
          <ac:chgData name="Anang Prasetyo" userId="d2bf56b7-245b-438e-9310-f7cdc03e2f43" providerId="ADAL" clId="{1A5E927D-8045-C04F-A45C-8669ECA58A6E}" dt="2023-12-18T02:00:11.605" v="1119" actId="1076"/>
          <ac:spMkLst>
            <pc:docMk/>
            <pc:sldMk cId="1621724922" sldId="308"/>
            <ac:spMk id="117" creationId="{246DC249-582A-B3FC-A028-854A6AD1F9ED}"/>
          </ac:spMkLst>
        </pc:spChg>
        <pc:spChg chg="del mod topLvl">
          <ac:chgData name="Anang Prasetyo" userId="d2bf56b7-245b-438e-9310-f7cdc03e2f43" providerId="ADAL" clId="{1A5E927D-8045-C04F-A45C-8669ECA58A6E}" dt="2023-12-18T02:00:31.919" v="1123" actId="478"/>
          <ac:spMkLst>
            <pc:docMk/>
            <pc:sldMk cId="1621724922" sldId="308"/>
            <ac:spMk id="118" creationId="{38993D1E-7FF9-EF24-F3F9-42C5FB13C393}"/>
          </ac:spMkLst>
        </pc:spChg>
        <pc:spChg chg="del mod topLvl">
          <ac:chgData name="Anang Prasetyo" userId="d2bf56b7-245b-438e-9310-f7cdc03e2f43" providerId="ADAL" clId="{1A5E927D-8045-C04F-A45C-8669ECA58A6E}" dt="2023-12-18T02:00:30.823" v="1122" actId="478"/>
          <ac:spMkLst>
            <pc:docMk/>
            <pc:sldMk cId="1621724922" sldId="308"/>
            <ac:spMk id="119" creationId="{C529FE72-7368-27F2-ECD9-0DC7347F5E8D}"/>
          </ac:spMkLst>
        </pc:spChg>
        <pc:spChg chg="add mod">
          <ac:chgData name="Anang Prasetyo" userId="d2bf56b7-245b-438e-9310-f7cdc03e2f43" providerId="ADAL" clId="{1A5E927D-8045-C04F-A45C-8669ECA58A6E}" dt="2023-12-18T01:58:31.790" v="1098" actId="1076"/>
          <ac:spMkLst>
            <pc:docMk/>
            <pc:sldMk cId="1621724922" sldId="308"/>
            <ac:spMk id="120" creationId="{58E7A368-F2F2-EA0C-DC2C-5026824B3792}"/>
          </ac:spMkLst>
        </pc:spChg>
        <pc:spChg chg="add mod">
          <ac:chgData name="Anang Prasetyo" userId="d2bf56b7-245b-438e-9310-f7cdc03e2f43" providerId="ADAL" clId="{1A5E927D-8045-C04F-A45C-8669ECA58A6E}" dt="2023-12-18T02:00:59.628" v="1129" actId="20577"/>
          <ac:spMkLst>
            <pc:docMk/>
            <pc:sldMk cId="1621724922" sldId="308"/>
            <ac:spMk id="121" creationId="{179DA37E-8E7B-2FC0-50BB-10EFF4B6EC07}"/>
          </ac:spMkLst>
        </pc:spChg>
        <pc:spChg chg="add mod">
          <ac:chgData name="Anang Prasetyo" userId="d2bf56b7-245b-438e-9310-f7cdc03e2f43" providerId="ADAL" clId="{1A5E927D-8045-C04F-A45C-8669ECA58A6E}" dt="2023-12-18T02:00:55.509" v="1128" actId="20577"/>
          <ac:spMkLst>
            <pc:docMk/>
            <pc:sldMk cId="1621724922" sldId="308"/>
            <ac:spMk id="122" creationId="{41DBBD3F-FF27-8B95-90EC-B5D9E4D04B96}"/>
          </ac:spMkLst>
        </pc:spChg>
        <pc:spChg chg="add mod">
          <ac:chgData name="Anang Prasetyo" userId="d2bf56b7-245b-438e-9310-f7cdc03e2f43" providerId="ADAL" clId="{1A5E927D-8045-C04F-A45C-8669ECA58A6E}" dt="2023-12-18T01:58:31.790" v="1098" actId="1076"/>
          <ac:spMkLst>
            <pc:docMk/>
            <pc:sldMk cId="1621724922" sldId="308"/>
            <ac:spMk id="123" creationId="{451143F3-1844-6861-E2A2-2B66DBB5C83E}"/>
          </ac:spMkLst>
        </pc:spChg>
        <pc:grpChg chg="add del mod">
          <ac:chgData name="Anang Prasetyo" userId="d2bf56b7-245b-438e-9310-f7cdc03e2f43" providerId="ADAL" clId="{1A5E927D-8045-C04F-A45C-8669ECA58A6E}" dt="2023-12-18T01:32:33.579" v="985" actId="165"/>
          <ac:grpSpMkLst>
            <pc:docMk/>
            <pc:sldMk cId="1621724922" sldId="308"/>
            <ac:grpSpMk id="4" creationId="{CB4C2624-E864-175D-662A-E09E9E7B26D4}"/>
          </ac:grpSpMkLst>
        </pc:grpChg>
        <pc:grpChg chg="del">
          <ac:chgData name="Anang Prasetyo" userId="d2bf56b7-245b-438e-9310-f7cdc03e2f43" providerId="ADAL" clId="{1A5E927D-8045-C04F-A45C-8669ECA58A6E}" dt="2023-12-18T01:32:08.170" v="979" actId="478"/>
          <ac:grpSpMkLst>
            <pc:docMk/>
            <pc:sldMk cId="1621724922" sldId="308"/>
            <ac:grpSpMk id="18" creationId="{07D31C7C-3E36-BCA5-37D1-39FE16ADB07B}"/>
          </ac:grpSpMkLst>
        </pc:grpChg>
        <pc:grpChg chg="add del mod">
          <ac:chgData name="Anang Prasetyo" userId="d2bf56b7-245b-438e-9310-f7cdc03e2f43" providerId="ADAL" clId="{1A5E927D-8045-C04F-A45C-8669ECA58A6E}" dt="2023-12-18T01:50:18.336" v="1021" actId="165"/>
          <ac:grpSpMkLst>
            <pc:docMk/>
            <pc:sldMk cId="1621724922" sldId="308"/>
            <ac:grpSpMk id="23" creationId="{8DBE054D-4BEF-90DA-3AEA-50C6CA5A7F14}"/>
          </ac:grpSpMkLst>
        </pc:grpChg>
        <pc:grpChg chg="del mod">
          <ac:chgData name="Anang Prasetyo" userId="d2bf56b7-245b-438e-9310-f7cdc03e2f43" providerId="ADAL" clId="{1A5E927D-8045-C04F-A45C-8669ECA58A6E}" dt="2023-12-18T01:32:24.832" v="984" actId="478"/>
          <ac:grpSpMkLst>
            <pc:docMk/>
            <pc:sldMk cId="1621724922" sldId="308"/>
            <ac:grpSpMk id="35" creationId="{162C8D2F-2CEF-EBA6-CE7C-CE744B59201D}"/>
          </ac:grpSpMkLst>
        </pc:grpChg>
        <pc:grpChg chg="add mod">
          <ac:chgData name="Anang Prasetyo" userId="d2bf56b7-245b-438e-9310-f7cdc03e2f43" providerId="ADAL" clId="{1A5E927D-8045-C04F-A45C-8669ECA58A6E}" dt="2023-12-18T01:52:42.821" v="1053" actId="1076"/>
          <ac:grpSpMkLst>
            <pc:docMk/>
            <pc:sldMk cId="1621724922" sldId="308"/>
            <ac:grpSpMk id="51" creationId="{C9333C4E-130A-4289-E6A2-82A5F80576C8}"/>
          </ac:grpSpMkLst>
        </pc:grpChg>
        <pc:grpChg chg="add mod">
          <ac:chgData name="Anang Prasetyo" userId="d2bf56b7-245b-438e-9310-f7cdc03e2f43" providerId="ADAL" clId="{1A5E927D-8045-C04F-A45C-8669ECA58A6E}" dt="2023-12-18T02:01:43.209" v="1135" actId="1076"/>
          <ac:grpSpMkLst>
            <pc:docMk/>
            <pc:sldMk cId="1621724922" sldId="308"/>
            <ac:grpSpMk id="57" creationId="{8184D697-815F-5BAE-5D1C-3D0F96E0AB92}"/>
          </ac:grpSpMkLst>
        </pc:grpChg>
        <pc:grpChg chg="add del mod">
          <ac:chgData name="Anang Prasetyo" userId="d2bf56b7-245b-438e-9310-f7cdc03e2f43" providerId="ADAL" clId="{1A5E927D-8045-C04F-A45C-8669ECA58A6E}" dt="2023-12-18T01:57:09.600" v="1090"/>
          <ac:grpSpMkLst>
            <pc:docMk/>
            <pc:sldMk cId="1621724922" sldId="308"/>
            <ac:grpSpMk id="82" creationId="{B9B3D2DC-EB53-D160-03E2-D232E7ADD5E7}"/>
          </ac:grpSpMkLst>
        </pc:grpChg>
        <pc:grpChg chg="add del mod">
          <ac:chgData name="Anang Prasetyo" userId="d2bf56b7-245b-438e-9310-f7cdc03e2f43" providerId="ADAL" clId="{1A5E927D-8045-C04F-A45C-8669ECA58A6E}" dt="2023-12-18T01:57:57.508" v="1095" actId="165"/>
          <ac:grpSpMkLst>
            <pc:docMk/>
            <pc:sldMk cId="1621724922" sldId="308"/>
            <ac:grpSpMk id="102" creationId="{CD7DF7CC-36D6-5CDE-F3E2-A92D3DF7E3D7}"/>
          </ac:grpSpMkLst>
        </pc:grpChg>
        <pc:cxnChg chg="mod">
          <ac:chgData name="Anang Prasetyo" userId="d2bf56b7-245b-438e-9310-f7cdc03e2f43" providerId="ADAL" clId="{1A5E927D-8045-C04F-A45C-8669ECA58A6E}" dt="2023-12-18T01:57:38.988" v="1093" actId="1076"/>
          <ac:cxnSpMkLst>
            <pc:docMk/>
            <pc:sldMk cId="1621724922" sldId="308"/>
            <ac:cxnSpMk id="58" creationId="{EE9E15F6-A1A7-2D38-C72D-0556368D6C62}"/>
          </ac:cxnSpMkLst>
        </pc:cxnChg>
        <pc:cxnChg chg="add del mod">
          <ac:chgData name="Anang Prasetyo" userId="d2bf56b7-245b-438e-9310-f7cdc03e2f43" providerId="ADAL" clId="{1A5E927D-8045-C04F-A45C-8669ECA58A6E}" dt="2023-12-18T01:57:09.600" v="1090"/>
          <ac:cxnSpMkLst>
            <pc:docMk/>
            <pc:sldMk cId="1621724922" sldId="308"/>
            <ac:cxnSpMk id="80" creationId="{CFB6DFFD-B9C4-24A0-7A69-704F9F3AF860}"/>
          </ac:cxnSpMkLst>
        </pc:cxnChg>
        <pc:cxnChg chg="add mod">
          <ac:chgData name="Anang Prasetyo" userId="d2bf56b7-245b-438e-9310-f7cdc03e2f43" providerId="ADAL" clId="{1A5E927D-8045-C04F-A45C-8669ECA58A6E}" dt="2023-12-18T02:01:43.209" v="1135" actId="1076"/>
          <ac:cxnSpMkLst>
            <pc:docMk/>
            <pc:sldMk cId="1621724922" sldId="308"/>
            <ac:cxnSpMk id="100" creationId="{9AA5B0BB-264E-E8E9-234F-649087BE3A9B}"/>
          </ac:cxnSpMkLst>
        </pc:cxnChg>
      </pc:sldChg>
      <pc:sldChg chg="addSp delSp modSp add mod">
        <pc:chgData name="Anang Prasetyo" userId="d2bf56b7-245b-438e-9310-f7cdc03e2f43" providerId="ADAL" clId="{1A5E927D-8045-C04F-A45C-8669ECA58A6E}" dt="2023-12-18T02:12:08.730" v="1375" actId="478"/>
        <pc:sldMkLst>
          <pc:docMk/>
          <pc:sldMk cId="1491273375" sldId="309"/>
        </pc:sldMkLst>
        <pc:spChg chg="mod">
          <ac:chgData name="Anang Prasetyo" userId="d2bf56b7-245b-438e-9310-f7cdc03e2f43" providerId="ADAL" clId="{1A5E927D-8045-C04F-A45C-8669ECA58A6E}" dt="2023-12-18T02:02:47.807" v="1162" actId="20577"/>
          <ac:spMkLst>
            <pc:docMk/>
            <pc:sldMk cId="1491273375" sldId="309"/>
            <ac:spMk id="3" creationId="{0BBB728F-003C-7D1E-53EE-5CB26723A9D1}"/>
          </ac:spMkLst>
        </pc:spChg>
        <pc:spChg chg="add mod">
          <ac:chgData name="Anang Prasetyo" userId="d2bf56b7-245b-438e-9310-f7cdc03e2f43" providerId="ADAL" clId="{1A5E927D-8045-C04F-A45C-8669ECA58A6E}" dt="2023-12-18T02:12:05.032" v="1374" actId="2710"/>
          <ac:spMkLst>
            <pc:docMk/>
            <pc:sldMk cId="1491273375" sldId="309"/>
            <ac:spMk id="4" creationId="{9EBEA740-A4BC-78EC-6225-D7F0B1BC0A3F}"/>
          </ac:spMkLst>
        </pc:spChg>
        <pc:spChg chg="del">
          <ac:chgData name="Anang Prasetyo" userId="d2bf56b7-245b-438e-9310-f7cdc03e2f43" providerId="ADAL" clId="{1A5E927D-8045-C04F-A45C-8669ECA58A6E}" dt="2023-12-18T02:02:57.208" v="1163" actId="478"/>
          <ac:spMkLst>
            <pc:docMk/>
            <pc:sldMk cId="1491273375" sldId="309"/>
            <ac:spMk id="12" creationId="{A5409301-605D-AD4A-0303-43C421F126D7}"/>
          </ac:spMkLst>
        </pc:spChg>
        <pc:spChg chg="del">
          <ac:chgData name="Anang Prasetyo" userId="d2bf56b7-245b-438e-9310-f7cdc03e2f43" providerId="ADAL" clId="{1A5E927D-8045-C04F-A45C-8669ECA58A6E}" dt="2023-12-18T02:02:57.208" v="1163" actId="478"/>
          <ac:spMkLst>
            <pc:docMk/>
            <pc:sldMk cId="1491273375" sldId="309"/>
            <ac:spMk id="13" creationId="{DC38C266-DC0C-2AB0-C6EB-0F5ED2558630}"/>
          </ac:spMkLst>
        </pc:spChg>
        <pc:spChg chg="add del mod">
          <ac:chgData name="Anang Prasetyo" userId="d2bf56b7-245b-438e-9310-f7cdc03e2f43" providerId="ADAL" clId="{1A5E927D-8045-C04F-A45C-8669ECA58A6E}" dt="2023-12-18T02:12:08.730" v="1375" actId="478"/>
          <ac:spMkLst>
            <pc:docMk/>
            <pc:sldMk cId="1491273375" sldId="309"/>
            <ac:spMk id="18" creationId="{D94F6C4C-1655-BFD7-D128-EE40E992B8F3}"/>
          </ac:spMkLst>
        </pc:spChg>
        <pc:spChg chg="del">
          <ac:chgData name="Anang Prasetyo" userId="d2bf56b7-245b-438e-9310-f7cdc03e2f43" providerId="ADAL" clId="{1A5E927D-8045-C04F-A45C-8669ECA58A6E}" dt="2023-12-18T02:02:57.208" v="1163" actId="478"/>
          <ac:spMkLst>
            <pc:docMk/>
            <pc:sldMk cId="1491273375" sldId="309"/>
            <ac:spMk id="52" creationId="{FB3F71DB-FA8B-DED9-3CE1-5B0EEB076B5D}"/>
          </ac:spMkLst>
        </pc:spChg>
        <pc:spChg chg="del">
          <ac:chgData name="Anang Prasetyo" userId="d2bf56b7-245b-438e-9310-f7cdc03e2f43" providerId="ADAL" clId="{1A5E927D-8045-C04F-A45C-8669ECA58A6E}" dt="2023-12-18T02:02:57.208" v="1163" actId="478"/>
          <ac:spMkLst>
            <pc:docMk/>
            <pc:sldMk cId="1491273375" sldId="309"/>
            <ac:spMk id="53" creationId="{3EFEA1F8-0006-FBB1-A276-E0A27E84966C}"/>
          </ac:spMkLst>
        </pc:spChg>
        <pc:spChg chg="del">
          <ac:chgData name="Anang Prasetyo" userId="d2bf56b7-245b-438e-9310-f7cdc03e2f43" providerId="ADAL" clId="{1A5E927D-8045-C04F-A45C-8669ECA58A6E}" dt="2023-12-18T02:02:57.208" v="1163" actId="478"/>
          <ac:spMkLst>
            <pc:docMk/>
            <pc:sldMk cId="1491273375" sldId="309"/>
            <ac:spMk id="101" creationId="{81EF3E55-2644-F9C2-A43C-862FCD9E9ED8}"/>
          </ac:spMkLst>
        </pc:spChg>
        <pc:spChg chg="del">
          <ac:chgData name="Anang Prasetyo" userId="d2bf56b7-245b-438e-9310-f7cdc03e2f43" providerId="ADAL" clId="{1A5E927D-8045-C04F-A45C-8669ECA58A6E}" dt="2023-12-18T02:02:57.208" v="1163" actId="478"/>
          <ac:spMkLst>
            <pc:docMk/>
            <pc:sldMk cId="1491273375" sldId="309"/>
            <ac:spMk id="103" creationId="{D23FF301-AE97-5E1E-2B9B-492091F82309}"/>
          </ac:spMkLst>
        </pc:spChg>
        <pc:spChg chg="del">
          <ac:chgData name="Anang Prasetyo" userId="d2bf56b7-245b-438e-9310-f7cdc03e2f43" providerId="ADAL" clId="{1A5E927D-8045-C04F-A45C-8669ECA58A6E}" dt="2023-12-18T02:02:57.208" v="1163" actId="478"/>
          <ac:spMkLst>
            <pc:docMk/>
            <pc:sldMk cId="1491273375" sldId="309"/>
            <ac:spMk id="104" creationId="{2E94E6DA-34B8-37C9-D2B4-46E2C809D931}"/>
          </ac:spMkLst>
        </pc:spChg>
        <pc:spChg chg="del">
          <ac:chgData name="Anang Prasetyo" userId="d2bf56b7-245b-438e-9310-f7cdc03e2f43" providerId="ADAL" clId="{1A5E927D-8045-C04F-A45C-8669ECA58A6E}" dt="2023-12-18T02:02:57.208" v="1163" actId="478"/>
          <ac:spMkLst>
            <pc:docMk/>
            <pc:sldMk cId="1491273375" sldId="309"/>
            <ac:spMk id="105" creationId="{E56B64D2-E495-2BD9-B5C2-B28EE7C61DC8}"/>
          </ac:spMkLst>
        </pc:spChg>
        <pc:spChg chg="del">
          <ac:chgData name="Anang Prasetyo" userId="d2bf56b7-245b-438e-9310-f7cdc03e2f43" providerId="ADAL" clId="{1A5E927D-8045-C04F-A45C-8669ECA58A6E}" dt="2023-12-18T02:02:57.208" v="1163" actId="478"/>
          <ac:spMkLst>
            <pc:docMk/>
            <pc:sldMk cId="1491273375" sldId="309"/>
            <ac:spMk id="106" creationId="{9337FF17-6129-8EAE-CFB3-1CA0EE7E8F37}"/>
          </ac:spMkLst>
        </pc:spChg>
        <pc:spChg chg="del">
          <ac:chgData name="Anang Prasetyo" userId="d2bf56b7-245b-438e-9310-f7cdc03e2f43" providerId="ADAL" clId="{1A5E927D-8045-C04F-A45C-8669ECA58A6E}" dt="2023-12-18T02:02:57.208" v="1163" actId="478"/>
          <ac:spMkLst>
            <pc:docMk/>
            <pc:sldMk cId="1491273375" sldId="309"/>
            <ac:spMk id="107" creationId="{6EB1B337-C47C-606E-0095-9DB7216FCD6F}"/>
          </ac:spMkLst>
        </pc:spChg>
        <pc:spChg chg="del">
          <ac:chgData name="Anang Prasetyo" userId="d2bf56b7-245b-438e-9310-f7cdc03e2f43" providerId="ADAL" clId="{1A5E927D-8045-C04F-A45C-8669ECA58A6E}" dt="2023-12-18T02:02:57.208" v="1163" actId="478"/>
          <ac:spMkLst>
            <pc:docMk/>
            <pc:sldMk cId="1491273375" sldId="309"/>
            <ac:spMk id="108" creationId="{50120D61-8C9D-AE08-EF85-DD3C5CDD92DA}"/>
          </ac:spMkLst>
        </pc:spChg>
        <pc:spChg chg="del">
          <ac:chgData name="Anang Prasetyo" userId="d2bf56b7-245b-438e-9310-f7cdc03e2f43" providerId="ADAL" clId="{1A5E927D-8045-C04F-A45C-8669ECA58A6E}" dt="2023-12-18T02:02:57.208" v="1163" actId="478"/>
          <ac:spMkLst>
            <pc:docMk/>
            <pc:sldMk cId="1491273375" sldId="309"/>
            <ac:spMk id="109" creationId="{BB7AECA5-D5F5-9171-6D01-7DF58A46F072}"/>
          </ac:spMkLst>
        </pc:spChg>
        <pc:spChg chg="del">
          <ac:chgData name="Anang Prasetyo" userId="d2bf56b7-245b-438e-9310-f7cdc03e2f43" providerId="ADAL" clId="{1A5E927D-8045-C04F-A45C-8669ECA58A6E}" dt="2023-12-18T02:02:57.208" v="1163" actId="478"/>
          <ac:spMkLst>
            <pc:docMk/>
            <pc:sldMk cId="1491273375" sldId="309"/>
            <ac:spMk id="110" creationId="{E22B7D96-1F73-8654-FC3B-67DD9E66FA2B}"/>
          </ac:spMkLst>
        </pc:spChg>
        <pc:spChg chg="del">
          <ac:chgData name="Anang Prasetyo" userId="d2bf56b7-245b-438e-9310-f7cdc03e2f43" providerId="ADAL" clId="{1A5E927D-8045-C04F-A45C-8669ECA58A6E}" dt="2023-12-18T02:02:57.208" v="1163" actId="478"/>
          <ac:spMkLst>
            <pc:docMk/>
            <pc:sldMk cId="1491273375" sldId="309"/>
            <ac:spMk id="111" creationId="{01454DAA-7F9E-0375-3CF4-B59DE991E345}"/>
          </ac:spMkLst>
        </pc:spChg>
        <pc:spChg chg="del">
          <ac:chgData name="Anang Prasetyo" userId="d2bf56b7-245b-438e-9310-f7cdc03e2f43" providerId="ADAL" clId="{1A5E927D-8045-C04F-A45C-8669ECA58A6E}" dt="2023-12-18T02:02:57.208" v="1163" actId="478"/>
          <ac:spMkLst>
            <pc:docMk/>
            <pc:sldMk cId="1491273375" sldId="309"/>
            <ac:spMk id="112" creationId="{774B80CA-6AE5-9656-FA55-11915D69DDCE}"/>
          </ac:spMkLst>
        </pc:spChg>
        <pc:spChg chg="del">
          <ac:chgData name="Anang Prasetyo" userId="d2bf56b7-245b-438e-9310-f7cdc03e2f43" providerId="ADAL" clId="{1A5E927D-8045-C04F-A45C-8669ECA58A6E}" dt="2023-12-18T02:02:57.208" v="1163" actId="478"/>
          <ac:spMkLst>
            <pc:docMk/>
            <pc:sldMk cId="1491273375" sldId="309"/>
            <ac:spMk id="113" creationId="{EF2929E6-4F5F-711F-9F49-EDFD924F3D8C}"/>
          </ac:spMkLst>
        </pc:spChg>
        <pc:spChg chg="del">
          <ac:chgData name="Anang Prasetyo" userId="d2bf56b7-245b-438e-9310-f7cdc03e2f43" providerId="ADAL" clId="{1A5E927D-8045-C04F-A45C-8669ECA58A6E}" dt="2023-12-18T02:02:57.208" v="1163" actId="478"/>
          <ac:spMkLst>
            <pc:docMk/>
            <pc:sldMk cId="1491273375" sldId="309"/>
            <ac:spMk id="114" creationId="{18D19872-EAE1-06BF-71DB-EEDEF2702380}"/>
          </ac:spMkLst>
        </pc:spChg>
        <pc:spChg chg="del">
          <ac:chgData name="Anang Prasetyo" userId="d2bf56b7-245b-438e-9310-f7cdc03e2f43" providerId="ADAL" clId="{1A5E927D-8045-C04F-A45C-8669ECA58A6E}" dt="2023-12-18T02:02:57.208" v="1163" actId="478"/>
          <ac:spMkLst>
            <pc:docMk/>
            <pc:sldMk cId="1491273375" sldId="309"/>
            <ac:spMk id="117" creationId="{246DC249-582A-B3FC-A028-854A6AD1F9ED}"/>
          </ac:spMkLst>
        </pc:spChg>
        <pc:spChg chg="del">
          <ac:chgData name="Anang Prasetyo" userId="d2bf56b7-245b-438e-9310-f7cdc03e2f43" providerId="ADAL" clId="{1A5E927D-8045-C04F-A45C-8669ECA58A6E}" dt="2023-12-18T02:02:57.208" v="1163" actId="478"/>
          <ac:spMkLst>
            <pc:docMk/>
            <pc:sldMk cId="1491273375" sldId="309"/>
            <ac:spMk id="120" creationId="{58E7A368-F2F2-EA0C-DC2C-5026824B3792}"/>
          </ac:spMkLst>
        </pc:spChg>
        <pc:spChg chg="del">
          <ac:chgData name="Anang Prasetyo" userId="d2bf56b7-245b-438e-9310-f7cdc03e2f43" providerId="ADAL" clId="{1A5E927D-8045-C04F-A45C-8669ECA58A6E}" dt="2023-12-18T02:02:57.208" v="1163" actId="478"/>
          <ac:spMkLst>
            <pc:docMk/>
            <pc:sldMk cId="1491273375" sldId="309"/>
            <ac:spMk id="121" creationId="{179DA37E-8E7B-2FC0-50BB-10EFF4B6EC07}"/>
          </ac:spMkLst>
        </pc:spChg>
        <pc:spChg chg="del">
          <ac:chgData name="Anang Prasetyo" userId="d2bf56b7-245b-438e-9310-f7cdc03e2f43" providerId="ADAL" clId="{1A5E927D-8045-C04F-A45C-8669ECA58A6E}" dt="2023-12-18T02:02:57.208" v="1163" actId="478"/>
          <ac:spMkLst>
            <pc:docMk/>
            <pc:sldMk cId="1491273375" sldId="309"/>
            <ac:spMk id="122" creationId="{41DBBD3F-FF27-8B95-90EC-B5D9E4D04B96}"/>
          </ac:spMkLst>
        </pc:spChg>
        <pc:spChg chg="del">
          <ac:chgData name="Anang Prasetyo" userId="d2bf56b7-245b-438e-9310-f7cdc03e2f43" providerId="ADAL" clId="{1A5E927D-8045-C04F-A45C-8669ECA58A6E}" dt="2023-12-18T02:02:57.208" v="1163" actId="478"/>
          <ac:spMkLst>
            <pc:docMk/>
            <pc:sldMk cId="1491273375" sldId="309"/>
            <ac:spMk id="123" creationId="{451143F3-1844-6861-E2A2-2B66DBB5C83E}"/>
          </ac:spMkLst>
        </pc:spChg>
        <pc:grpChg chg="del">
          <ac:chgData name="Anang Prasetyo" userId="d2bf56b7-245b-438e-9310-f7cdc03e2f43" providerId="ADAL" clId="{1A5E927D-8045-C04F-A45C-8669ECA58A6E}" dt="2023-12-18T02:02:57.208" v="1163" actId="478"/>
          <ac:grpSpMkLst>
            <pc:docMk/>
            <pc:sldMk cId="1491273375" sldId="309"/>
            <ac:grpSpMk id="51" creationId="{C9333C4E-130A-4289-E6A2-82A5F80576C8}"/>
          </ac:grpSpMkLst>
        </pc:grpChg>
        <pc:grpChg chg="del">
          <ac:chgData name="Anang Prasetyo" userId="d2bf56b7-245b-438e-9310-f7cdc03e2f43" providerId="ADAL" clId="{1A5E927D-8045-C04F-A45C-8669ECA58A6E}" dt="2023-12-18T02:02:57.208" v="1163" actId="478"/>
          <ac:grpSpMkLst>
            <pc:docMk/>
            <pc:sldMk cId="1491273375" sldId="309"/>
            <ac:grpSpMk id="57" creationId="{8184D697-815F-5BAE-5D1C-3D0F96E0AB92}"/>
          </ac:grpSpMkLst>
        </pc:grpChg>
        <pc:cxnChg chg="del">
          <ac:chgData name="Anang Prasetyo" userId="d2bf56b7-245b-438e-9310-f7cdc03e2f43" providerId="ADAL" clId="{1A5E927D-8045-C04F-A45C-8669ECA58A6E}" dt="2023-12-18T02:02:57.208" v="1163" actId="478"/>
          <ac:cxnSpMkLst>
            <pc:docMk/>
            <pc:sldMk cId="1491273375" sldId="309"/>
            <ac:cxnSpMk id="58" creationId="{EE9E15F6-A1A7-2D38-C72D-0556368D6C62}"/>
          </ac:cxnSpMkLst>
        </pc:cxnChg>
        <pc:cxnChg chg="del">
          <ac:chgData name="Anang Prasetyo" userId="d2bf56b7-245b-438e-9310-f7cdc03e2f43" providerId="ADAL" clId="{1A5E927D-8045-C04F-A45C-8669ECA58A6E}" dt="2023-12-18T02:02:57.208" v="1163" actId="478"/>
          <ac:cxnSpMkLst>
            <pc:docMk/>
            <pc:sldMk cId="1491273375" sldId="309"/>
            <ac:cxnSpMk id="100" creationId="{9AA5B0BB-264E-E8E9-234F-649087BE3A9B}"/>
          </ac:cxnSpMkLst>
        </pc:cxnChg>
      </pc:sldChg>
      <pc:sldChg chg="addSp delSp modSp add mod">
        <pc:chgData name="Anang Prasetyo" userId="d2bf56b7-245b-438e-9310-f7cdc03e2f43" providerId="ADAL" clId="{1A5E927D-8045-C04F-A45C-8669ECA58A6E}" dt="2023-12-18T02:13:27.551" v="1394" actId="1076"/>
        <pc:sldMkLst>
          <pc:docMk/>
          <pc:sldMk cId="3275890079" sldId="310"/>
        </pc:sldMkLst>
        <pc:spChg chg="del">
          <ac:chgData name="Anang Prasetyo" userId="d2bf56b7-245b-438e-9310-f7cdc03e2f43" providerId="ADAL" clId="{1A5E927D-8045-C04F-A45C-8669ECA58A6E}" dt="2023-12-18T02:12:13.972" v="1376" actId="478"/>
          <ac:spMkLst>
            <pc:docMk/>
            <pc:sldMk cId="3275890079" sldId="310"/>
            <ac:spMk id="4" creationId="{9EBEA740-A4BC-78EC-6225-D7F0B1BC0A3F}"/>
          </ac:spMkLst>
        </pc:spChg>
        <pc:spChg chg="add del mod">
          <ac:chgData name="Anang Prasetyo" userId="d2bf56b7-245b-438e-9310-f7cdc03e2f43" providerId="ADAL" clId="{1A5E927D-8045-C04F-A45C-8669ECA58A6E}" dt="2023-12-18T02:12:16.647" v="1378" actId="478"/>
          <ac:spMkLst>
            <pc:docMk/>
            <pc:sldMk cId="3275890079" sldId="310"/>
            <ac:spMk id="6" creationId="{042BC550-8E4C-512C-3219-C931A1E9E292}"/>
          </ac:spMkLst>
        </pc:spChg>
        <pc:spChg chg="mod">
          <ac:chgData name="Anang Prasetyo" userId="d2bf56b7-245b-438e-9310-f7cdc03e2f43" providerId="ADAL" clId="{1A5E927D-8045-C04F-A45C-8669ECA58A6E}" dt="2023-12-18T02:13:27.551" v="1394" actId="1076"/>
          <ac:spMkLst>
            <pc:docMk/>
            <pc:sldMk cId="3275890079" sldId="310"/>
            <ac:spMk id="18" creationId="{D94F6C4C-1655-BFD7-D128-EE40E992B8F3}"/>
          </ac:spMkLst>
        </pc:spChg>
      </pc:sldChg>
      <pc:sldChg chg="modSp add mod">
        <pc:chgData name="Anang Prasetyo" userId="d2bf56b7-245b-438e-9310-f7cdc03e2f43" providerId="ADAL" clId="{1A5E927D-8045-C04F-A45C-8669ECA58A6E}" dt="2023-12-18T02:14:07.738" v="1406" actId="2710"/>
        <pc:sldMkLst>
          <pc:docMk/>
          <pc:sldMk cId="627533982" sldId="311"/>
        </pc:sldMkLst>
        <pc:spChg chg="mod">
          <ac:chgData name="Anang Prasetyo" userId="d2bf56b7-245b-438e-9310-f7cdc03e2f43" providerId="ADAL" clId="{1A5E927D-8045-C04F-A45C-8669ECA58A6E}" dt="2023-12-18T02:14:07.738" v="1406" actId="2710"/>
          <ac:spMkLst>
            <pc:docMk/>
            <pc:sldMk cId="627533982" sldId="311"/>
            <ac:spMk id="18" creationId="{D94F6C4C-1655-BFD7-D128-EE40E992B8F3}"/>
          </ac:spMkLst>
        </pc:spChg>
      </pc:sldChg>
      <pc:sldChg chg="modSp add mod ord">
        <pc:chgData name="Anang Prasetyo" userId="d2bf56b7-245b-438e-9310-f7cdc03e2f43" providerId="ADAL" clId="{1A5E927D-8045-C04F-A45C-8669ECA58A6E}" dt="2023-12-18T02:18:45.573" v="1490" actId="20578"/>
        <pc:sldMkLst>
          <pc:docMk/>
          <pc:sldMk cId="2797650556" sldId="312"/>
        </pc:sldMkLst>
        <pc:spChg chg="mod">
          <ac:chgData name="Anang Prasetyo" userId="d2bf56b7-245b-438e-9310-f7cdc03e2f43" providerId="ADAL" clId="{1A5E927D-8045-C04F-A45C-8669ECA58A6E}" dt="2023-12-18T02:15:01.711" v="1422" actId="113"/>
          <ac:spMkLst>
            <pc:docMk/>
            <pc:sldMk cId="2797650556" sldId="312"/>
            <ac:spMk id="18" creationId="{D94F6C4C-1655-BFD7-D128-EE40E992B8F3}"/>
          </ac:spMkLst>
        </pc:spChg>
      </pc:sldChg>
      <pc:sldChg chg="add del">
        <pc:chgData name="Anang Prasetyo" userId="d2bf56b7-245b-438e-9310-f7cdc03e2f43" providerId="ADAL" clId="{1A5E927D-8045-C04F-A45C-8669ECA58A6E}" dt="2023-12-18T02:21:11.789" v="1491" actId="2696"/>
        <pc:sldMkLst>
          <pc:docMk/>
          <pc:sldMk cId="2398655104" sldId="313"/>
        </pc:sldMkLst>
      </pc:sldChg>
      <pc:sldChg chg="addSp delSp modSp add mod ord">
        <pc:chgData name="Anang Prasetyo" userId="d2bf56b7-245b-438e-9310-f7cdc03e2f43" providerId="ADAL" clId="{1A5E927D-8045-C04F-A45C-8669ECA58A6E}" dt="2023-12-18T02:18:22.073" v="1487" actId="20577"/>
        <pc:sldMkLst>
          <pc:docMk/>
          <pc:sldMk cId="3747971334" sldId="314"/>
        </pc:sldMkLst>
        <pc:spChg chg="mod">
          <ac:chgData name="Anang Prasetyo" userId="d2bf56b7-245b-438e-9310-f7cdc03e2f43" providerId="ADAL" clId="{1A5E927D-8045-C04F-A45C-8669ECA58A6E}" dt="2023-12-18T02:18:22.073" v="1487" actId="20577"/>
          <ac:spMkLst>
            <pc:docMk/>
            <pc:sldMk cId="3747971334" sldId="314"/>
            <ac:spMk id="3" creationId="{0BBB728F-003C-7D1E-53EE-5CB26723A9D1}"/>
          </ac:spMkLst>
        </pc:spChg>
        <pc:spChg chg="mod">
          <ac:chgData name="Anang Prasetyo" userId="d2bf56b7-245b-438e-9310-f7cdc03e2f43" providerId="ADAL" clId="{1A5E927D-8045-C04F-A45C-8669ECA58A6E}" dt="2023-12-18T02:16:12.630" v="1439" actId="20577"/>
          <ac:spMkLst>
            <pc:docMk/>
            <pc:sldMk cId="3747971334" sldId="314"/>
            <ac:spMk id="12" creationId="{E71339AE-6124-6075-1DE3-59745E2A3933}"/>
          </ac:spMkLst>
        </pc:spChg>
        <pc:graphicFrameChg chg="add mod">
          <ac:chgData name="Anang Prasetyo" userId="d2bf56b7-245b-438e-9310-f7cdc03e2f43" providerId="ADAL" clId="{1A5E927D-8045-C04F-A45C-8669ECA58A6E}" dt="2023-12-18T02:15:47.173" v="1432" actId="1076"/>
          <ac:graphicFrameMkLst>
            <pc:docMk/>
            <pc:sldMk cId="3747971334" sldId="314"/>
            <ac:graphicFrameMk id="4" creationId="{E27199EC-B698-EABF-092D-AB565E40F40A}"/>
          </ac:graphicFrameMkLst>
        </pc:graphicFrameChg>
        <pc:graphicFrameChg chg="del">
          <ac:chgData name="Anang Prasetyo" userId="d2bf56b7-245b-438e-9310-f7cdc03e2f43" providerId="ADAL" clId="{1A5E927D-8045-C04F-A45C-8669ECA58A6E}" dt="2023-12-18T02:15:33.306" v="1427" actId="478"/>
          <ac:graphicFrameMkLst>
            <pc:docMk/>
            <pc:sldMk cId="3747971334" sldId="314"/>
            <ac:graphicFrameMk id="8" creationId="{F3FD7A69-488E-D41C-312B-5EC3CCA16AE5}"/>
          </ac:graphicFrameMkLst>
        </pc:graphicFrameChg>
        <pc:graphicFrameChg chg="del">
          <ac:chgData name="Anang Prasetyo" userId="d2bf56b7-245b-438e-9310-f7cdc03e2f43" providerId="ADAL" clId="{1A5E927D-8045-C04F-A45C-8669ECA58A6E}" dt="2023-12-18T02:15:33.306" v="1427" actId="478"/>
          <ac:graphicFrameMkLst>
            <pc:docMk/>
            <pc:sldMk cId="3747971334" sldId="314"/>
            <ac:graphicFrameMk id="9" creationId="{7318A949-C10E-D2B7-A270-637BE49C4D68}"/>
          </ac:graphicFrameMkLst>
        </pc:graphicFrameChg>
      </pc:sldChg>
      <pc:sldChg chg="addSp delSp modSp add mod">
        <pc:chgData name="Anang Prasetyo" userId="d2bf56b7-245b-438e-9310-f7cdc03e2f43" providerId="ADAL" clId="{1A5E927D-8045-C04F-A45C-8669ECA58A6E}" dt="2023-12-18T02:17:47.762" v="1471" actId="20577"/>
        <pc:sldMkLst>
          <pc:docMk/>
          <pc:sldMk cId="22084833" sldId="315"/>
        </pc:sldMkLst>
        <pc:spChg chg="mod">
          <ac:chgData name="Anang Prasetyo" userId="d2bf56b7-245b-438e-9310-f7cdc03e2f43" providerId="ADAL" clId="{1A5E927D-8045-C04F-A45C-8669ECA58A6E}" dt="2023-12-18T02:17:47.762" v="1471" actId="20577"/>
          <ac:spMkLst>
            <pc:docMk/>
            <pc:sldMk cId="22084833" sldId="315"/>
            <ac:spMk id="3" creationId="{0BBB728F-003C-7D1E-53EE-5CB26723A9D1}"/>
          </ac:spMkLst>
        </pc:spChg>
        <pc:spChg chg="mod">
          <ac:chgData name="Anang Prasetyo" userId="d2bf56b7-245b-438e-9310-f7cdc03e2f43" providerId="ADAL" clId="{1A5E927D-8045-C04F-A45C-8669ECA58A6E}" dt="2023-12-18T02:16:58.601" v="1455" actId="14100"/>
          <ac:spMkLst>
            <pc:docMk/>
            <pc:sldMk cId="22084833" sldId="315"/>
            <ac:spMk id="11" creationId="{2D8B1CBB-A9B5-2A44-24DB-961BD510C3F2}"/>
          </ac:spMkLst>
        </pc:spChg>
        <pc:spChg chg="mod">
          <ac:chgData name="Anang Prasetyo" userId="d2bf56b7-245b-438e-9310-f7cdc03e2f43" providerId="ADAL" clId="{1A5E927D-8045-C04F-A45C-8669ECA58A6E}" dt="2023-12-18T02:16:52.215" v="1454" actId="948"/>
          <ac:spMkLst>
            <pc:docMk/>
            <pc:sldMk cId="22084833" sldId="315"/>
            <ac:spMk id="12" creationId="{E71339AE-6124-6075-1DE3-59745E2A3933}"/>
          </ac:spMkLst>
        </pc:spChg>
        <pc:grpChg chg="mod">
          <ac:chgData name="Anang Prasetyo" userId="d2bf56b7-245b-438e-9310-f7cdc03e2f43" providerId="ADAL" clId="{1A5E927D-8045-C04F-A45C-8669ECA58A6E}" dt="2023-12-18T02:17:03.568" v="1456" actId="1076"/>
          <ac:grpSpMkLst>
            <pc:docMk/>
            <pc:sldMk cId="22084833" sldId="315"/>
            <ac:grpSpMk id="14" creationId="{78868BBD-AAAF-D952-F424-69B4F1B67CB0}"/>
          </ac:grpSpMkLst>
        </pc:grpChg>
        <pc:graphicFrameChg chg="del">
          <ac:chgData name="Anang Prasetyo" userId="d2bf56b7-245b-438e-9310-f7cdc03e2f43" providerId="ADAL" clId="{1A5E927D-8045-C04F-A45C-8669ECA58A6E}" dt="2023-12-18T02:17:05.022" v="1457" actId="478"/>
          <ac:graphicFrameMkLst>
            <pc:docMk/>
            <pc:sldMk cId="22084833" sldId="315"/>
            <ac:graphicFrameMk id="4" creationId="{E27199EC-B698-EABF-092D-AB565E40F40A}"/>
          </ac:graphicFrameMkLst>
        </pc:graphicFrameChg>
        <pc:graphicFrameChg chg="add del mod">
          <ac:chgData name="Anang Prasetyo" userId="d2bf56b7-245b-438e-9310-f7cdc03e2f43" providerId="ADAL" clId="{1A5E927D-8045-C04F-A45C-8669ECA58A6E}" dt="2023-12-18T02:17:13.746" v="1459"/>
          <ac:graphicFrameMkLst>
            <pc:docMk/>
            <pc:sldMk cId="22084833" sldId="315"/>
            <ac:graphicFrameMk id="5" creationId="{028CE509-1ABE-6503-D729-8F105A620F5C}"/>
          </ac:graphicFrameMkLst>
        </pc:graphicFrameChg>
        <pc:picChg chg="add mod">
          <ac:chgData name="Anang Prasetyo" userId="d2bf56b7-245b-438e-9310-f7cdc03e2f43" providerId="ADAL" clId="{1A5E927D-8045-C04F-A45C-8669ECA58A6E}" dt="2023-12-18T02:17:19.587" v="1462" actId="1076"/>
          <ac:picMkLst>
            <pc:docMk/>
            <pc:sldMk cId="22084833" sldId="315"/>
            <ac:picMk id="6" creationId="{6051F5C3-CFE2-3989-2C1F-0AC43030AA88}"/>
          </ac:picMkLst>
        </pc:picChg>
      </pc:sldChg>
      <pc:sldChg chg="modSp add del mod ord">
        <pc:chgData name="Anang Prasetyo" userId="d2bf56b7-245b-438e-9310-f7cdc03e2f43" providerId="ADAL" clId="{1A5E927D-8045-C04F-A45C-8669ECA58A6E}" dt="2023-12-18T02:22:23.536" v="1508" actId="2696"/>
        <pc:sldMkLst>
          <pc:docMk/>
          <pc:sldMk cId="1006578566" sldId="316"/>
        </pc:sldMkLst>
        <pc:spChg chg="mod">
          <ac:chgData name="Anang Prasetyo" userId="d2bf56b7-245b-438e-9310-f7cdc03e2f43" providerId="ADAL" clId="{1A5E927D-8045-C04F-A45C-8669ECA58A6E}" dt="2023-12-18T02:17:53.104" v="1479" actId="20577"/>
          <ac:spMkLst>
            <pc:docMk/>
            <pc:sldMk cId="1006578566" sldId="316"/>
            <ac:spMk id="3" creationId="{0BBB728F-003C-7D1E-53EE-5CB26723A9D1}"/>
          </ac:spMkLst>
        </pc:spChg>
      </pc:sldChg>
      <pc:sldChg chg="addSp delSp modSp add mod">
        <pc:chgData name="Anang Prasetyo" userId="d2bf56b7-245b-438e-9310-f7cdc03e2f43" providerId="ADAL" clId="{1A5E927D-8045-C04F-A45C-8669ECA58A6E}" dt="2023-12-18T02:22:06.511" v="1507" actId="20577"/>
        <pc:sldMkLst>
          <pc:docMk/>
          <pc:sldMk cId="2368505761" sldId="317"/>
        </pc:sldMkLst>
        <pc:spChg chg="mod">
          <ac:chgData name="Anang Prasetyo" userId="d2bf56b7-245b-438e-9310-f7cdc03e2f43" providerId="ADAL" clId="{1A5E927D-8045-C04F-A45C-8669ECA58A6E}" dt="2023-12-18T02:22:06.511" v="1507" actId="20577"/>
          <ac:spMkLst>
            <pc:docMk/>
            <pc:sldMk cId="2368505761" sldId="317"/>
            <ac:spMk id="12" creationId="{E71339AE-6124-6075-1DE3-59745E2A3933}"/>
          </ac:spMkLst>
        </pc:spChg>
        <pc:graphicFrameChg chg="add mod">
          <ac:chgData name="Anang Prasetyo" userId="d2bf56b7-245b-438e-9310-f7cdc03e2f43" providerId="ADAL" clId="{1A5E927D-8045-C04F-A45C-8669ECA58A6E}" dt="2023-12-18T02:21:35.629" v="1496" actId="1076"/>
          <ac:graphicFrameMkLst>
            <pc:docMk/>
            <pc:sldMk cId="2368505761" sldId="317"/>
            <ac:graphicFrameMk id="4" creationId="{CF645E59-1E0D-36F8-E76C-80A9DD63414E}"/>
          </ac:graphicFrameMkLst>
        </pc:graphicFrameChg>
        <pc:picChg chg="del">
          <ac:chgData name="Anang Prasetyo" userId="d2bf56b7-245b-438e-9310-f7cdc03e2f43" providerId="ADAL" clId="{1A5E927D-8045-C04F-A45C-8669ECA58A6E}" dt="2023-12-18T02:21:30.577" v="1493" actId="478"/>
          <ac:picMkLst>
            <pc:docMk/>
            <pc:sldMk cId="2368505761" sldId="317"/>
            <ac:picMk id="6" creationId="{6051F5C3-CFE2-3989-2C1F-0AC43030AA88}"/>
          </ac:picMkLst>
        </pc:picChg>
      </pc:sldChg>
      <pc:sldChg chg="addSp delSp modSp add mod">
        <pc:chgData name="Anang Prasetyo" userId="d2bf56b7-245b-438e-9310-f7cdc03e2f43" providerId="ADAL" clId="{1A5E927D-8045-C04F-A45C-8669ECA58A6E}" dt="2023-12-18T02:31:40.479" v="1644" actId="20577"/>
        <pc:sldMkLst>
          <pc:docMk/>
          <pc:sldMk cId="2381471732" sldId="318"/>
        </pc:sldMkLst>
        <pc:spChg chg="mod">
          <ac:chgData name="Anang Prasetyo" userId="d2bf56b7-245b-438e-9310-f7cdc03e2f43" providerId="ADAL" clId="{1A5E927D-8045-C04F-A45C-8669ECA58A6E}" dt="2023-12-18T02:23:38.818" v="1532" actId="20577"/>
          <ac:spMkLst>
            <pc:docMk/>
            <pc:sldMk cId="2381471732" sldId="318"/>
            <ac:spMk id="3" creationId="{0BBB728F-003C-7D1E-53EE-5CB26723A9D1}"/>
          </ac:spMkLst>
        </pc:spChg>
        <pc:spChg chg="add del mod">
          <ac:chgData name="Anang Prasetyo" userId="d2bf56b7-245b-438e-9310-f7cdc03e2f43" providerId="ADAL" clId="{1A5E927D-8045-C04F-A45C-8669ECA58A6E}" dt="2023-12-18T02:23:46.184" v="1535"/>
          <ac:spMkLst>
            <pc:docMk/>
            <pc:sldMk cId="2381471732" sldId="318"/>
            <ac:spMk id="5" creationId="{F2EB8D4B-CD43-4BF5-4154-AD529F03AB3D}"/>
          </ac:spMkLst>
        </pc:spChg>
        <pc:spChg chg="add mod">
          <ac:chgData name="Anang Prasetyo" userId="d2bf56b7-245b-438e-9310-f7cdc03e2f43" providerId="ADAL" clId="{1A5E927D-8045-C04F-A45C-8669ECA58A6E}" dt="2023-12-18T02:31:40.479" v="1644" actId="20577"/>
          <ac:spMkLst>
            <pc:docMk/>
            <pc:sldMk cId="2381471732" sldId="318"/>
            <ac:spMk id="6" creationId="{43ED7416-C075-F4F8-7088-2DC1A5268E43}"/>
          </ac:spMkLst>
        </pc:spChg>
        <pc:grpChg chg="del">
          <ac:chgData name="Anang Prasetyo" userId="d2bf56b7-245b-438e-9310-f7cdc03e2f43" providerId="ADAL" clId="{1A5E927D-8045-C04F-A45C-8669ECA58A6E}" dt="2023-12-18T02:24:05.630" v="1541" actId="478"/>
          <ac:grpSpMkLst>
            <pc:docMk/>
            <pc:sldMk cId="2381471732" sldId="318"/>
            <ac:grpSpMk id="14" creationId="{78868BBD-AAAF-D952-F424-69B4F1B67CB0}"/>
          </ac:grpSpMkLst>
        </pc:grpChg>
        <pc:graphicFrameChg chg="del">
          <ac:chgData name="Anang Prasetyo" userId="d2bf56b7-245b-438e-9310-f7cdc03e2f43" providerId="ADAL" clId="{1A5E927D-8045-C04F-A45C-8669ECA58A6E}" dt="2023-12-18T02:23:41.598" v="1533" actId="478"/>
          <ac:graphicFrameMkLst>
            <pc:docMk/>
            <pc:sldMk cId="2381471732" sldId="318"/>
            <ac:graphicFrameMk id="4" creationId="{CF645E59-1E0D-36F8-E76C-80A9DD63414E}"/>
          </ac:graphicFrameMkLst>
        </pc:graphicFrameChg>
        <pc:picChg chg="add del mod">
          <ac:chgData name="Anang Prasetyo" userId="d2bf56b7-245b-438e-9310-f7cdc03e2f43" providerId="ADAL" clId="{1A5E927D-8045-C04F-A45C-8669ECA58A6E}" dt="2023-12-18T02:31:37.002" v="1642" actId="478"/>
          <ac:picMkLst>
            <pc:docMk/>
            <pc:sldMk cId="2381471732" sldId="318"/>
            <ac:picMk id="7" creationId="{49C1CAA6-FD1E-A875-A32E-003ACB80A0B5}"/>
          </ac:picMkLst>
        </pc:picChg>
        <pc:picChg chg="add del mod">
          <ac:chgData name="Anang Prasetyo" userId="d2bf56b7-245b-438e-9310-f7cdc03e2f43" providerId="ADAL" clId="{1A5E927D-8045-C04F-A45C-8669ECA58A6E}" dt="2023-12-18T02:31:37.771" v="1643" actId="478"/>
          <ac:picMkLst>
            <pc:docMk/>
            <pc:sldMk cId="2381471732" sldId="318"/>
            <ac:picMk id="8" creationId="{A6721187-AE32-FD23-441E-471DC08AE804}"/>
          </ac:picMkLst>
        </pc:picChg>
      </pc:sldChg>
      <pc:sldChg chg="addSp delSp modSp add mod">
        <pc:chgData name="Anang Prasetyo" userId="d2bf56b7-245b-438e-9310-f7cdc03e2f43" providerId="ADAL" clId="{1A5E927D-8045-C04F-A45C-8669ECA58A6E}" dt="2023-12-18T02:27:30.090" v="1611" actId="1037"/>
        <pc:sldMkLst>
          <pc:docMk/>
          <pc:sldMk cId="1349552784" sldId="319"/>
        </pc:sldMkLst>
        <pc:spChg chg="mod">
          <ac:chgData name="Anang Prasetyo" userId="d2bf56b7-245b-438e-9310-f7cdc03e2f43" providerId="ADAL" clId="{1A5E927D-8045-C04F-A45C-8669ECA58A6E}" dt="2023-12-18T02:25:03.843" v="1560" actId="20577"/>
          <ac:spMkLst>
            <pc:docMk/>
            <pc:sldMk cId="1349552784" sldId="319"/>
            <ac:spMk id="3" creationId="{0BBB728F-003C-7D1E-53EE-5CB26723A9D1}"/>
          </ac:spMkLst>
        </pc:spChg>
        <pc:spChg chg="mod">
          <ac:chgData name="Anang Prasetyo" userId="d2bf56b7-245b-438e-9310-f7cdc03e2f43" providerId="ADAL" clId="{1A5E927D-8045-C04F-A45C-8669ECA58A6E}" dt="2023-12-18T02:27:23.168" v="1607" actId="14100"/>
          <ac:spMkLst>
            <pc:docMk/>
            <pc:sldMk cId="1349552784" sldId="319"/>
            <ac:spMk id="5" creationId="{27680D79-7354-565A-C217-2C20C8CE79B1}"/>
          </ac:spMkLst>
        </pc:spChg>
        <pc:spChg chg="mod">
          <ac:chgData name="Anang Prasetyo" userId="d2bf56b7-245b-438e-9310-f7cdc03e2f43" providerId="ADAL" clId="{1A5E927D-8045-C04F-A45C-8669ECA58A6E}" dt="2023-12-18T02:25:12.132" v="1572" actId="20577"/>
          <ac:spMkLst>
            <pc:docMk/>
            <pc:sldMk cId="1349552784" sldId="319"/>
            <ac:spMk id="6" creationId="{43ED7416-C075-F4F8-7088-2DC1A5268E43}"/>
          </ac:spMkLst>
        </pc:spChg>
        <pc:spChg chg="mod">
          <ac:chgData name="Anang Prasetyo" userId="d2bf56b7-245b-438e-9310-f7cdc03e2f43" providerId="ADAL" clId="{1A5E927D-8045-C04F-A45C-8669ECA58A6E}" dt="2023-12-18T02:27:30.090" v="1611" actId="1037"/>
          <ac:spMkLst>
            <pc:docMk/>
            <pc:sldMk cId="1349552784" sldId="319"/>
            <ac:spMk id="9" creationId="{8C312273-0865-7A87-2C8E-9B3EAA161F43}"/>
          </ac:spMkLst>
        </pc:spChg>
        <pc:grpChg chg="add mod">
          <ac:chgData name="Anang Prasetyo" userId="d2bf56b7-245b-438e-9310-f7cdc03e2f43" providerId="ADAL" clId="{1A5E927D-8045-C04F-A45C-8669ECA58A6E}" dt="2023-12-18T02:27:03.728" v="1601" actId="1076"/>
          <ac:grpSpMkLst>
            <pc:docMk/>
            <pc:sldMk cId="1349552784" sldId="319"/>
            <ac:grpSpMk id="4" creationId="{FA6EFED5-F3E7-8332-B4AE-FD82F4BD12A3}"/>
          </ac:grpSpMkLst>
        </pc:grpChg>
        <pc:picChg chg="del">
          <ac:chgData name="Anang Prasetyo" userId="d2bf56b7-245b-438e-9310-f7cdc03e2f43" providerId="ADAL" clId="{1A5E927D-8045-C04F-A45C-8669ECA58A6E}" dt="2023-12-18T02:26:46.556" v="1596" actId="478"/>
          <ac:picMkLst>
            <pc:docMk/>
            <pc:sldMk cId="1349552784" sldId="319"/>
            <ac:picMk id="7" creationId="{49C1CAA6-FD1E-A875-A32E-003ACB80A0B5}"/>
          </ac:picMkLst>
        </pc:picChg>
        <pc:picChg chg="del">
          <ac:chgData name="Anang Prasetyo" userId="d2bf56b7-245b-438e-9310-f7cdc03e2f43" providerId="ADAL" clId="{1A5E927D-8045-C04F-A45C-8669ECA58A6E}" dt="2023-12-18T02:26:47.223" v="1597" actId="478"/>
          <ac:picMkLst>
            <pc:docMk/>
            <pc:sldMk cId="1349552784" sldId="319"/>
            <ac:picMk id="8" creationId="{A6721187-AE32-FD23-441E-471DC08AE804}"/>
          </ac:picMkLst>
        </pc:picChg>
        <pc:picChg chg="add mod">
          <ac:chgData name="Anang Prasetyo" userId="d2bf56b7-245b-438e-9310-f7cdc03e2f43" providerId="ADAL" clId="{1A5E927D-8045-C04F-A45C-8669ECA58A6E}" dt="2023-12-18T02:26:56.410" v="1600" actId="14100"/>
          <ac:picMkLst>
            <pc:docMk/>
            <pc:sldMk cId="1349552784" sldId="319"/>
            <ac:picMk id="10" creationId="{83EBCD81-BEB5-E059-63CA-5638B574D782}"/>
          </ac:picMkLst>
        </pc:picChg>
      </pc:sldChg>
      <pc:sldChg chg="addSp delSp modSp add mod">
        <pc:chgData name="Anang Prasetyo" userId="d2bf56b7-245b-438e-9310-f7cdc03e2f43" providerId="ADAL" clId="{1A5E927D-8045-C04F-A45C-8669ECA58A6E}" dt="2023-12-18T02:30:48.424" v="1639" actId="478"/>
        <pc:sldMkLst>
          <pc:docMk/>
          <pc:sldMk cId="1468276937" sldId="320"/>
        </pc:sldMkLst>
        <pc:spChg chg="mod">
          <ac:chgData name="Anang Prasetyo" userId="d2bf56b7-245b-438e-9310-f7cdc03e2f43" providerId="ADAL" clId="{1A5E927D-8045-C04F-A45C-8669ECA58A6E}" dt="2023-12-18T02:29:05.443" v="1614" actId="20577"/>
          <ac:spMkLst>
            <pc:docMk/>
            <pc:sldMk cId="1468276937" sldId="320"/>
            <ac:spMk id="6" creationId="{43ED7416-C075-F4F8-7088-2DC1A5268E43}"/>
          </ac:spMkLst>
        </pc:spChg>
        <pc:spChg chg="mod">
          <ac:chgData name="Anang Prasetyo" userId="d2bf56b7-245b-438e-9310-f7cdc03e2f43" providerId="ADAL" clId="{1A5E927D-8045-C04F-A45C-8669ECA58A6E}" dt="2023-12-18T02:29:22.136" v="1622" actId="20577"/>
          <ac:spMkLst>
            <pc:docMk/>
            <pc:sldMk cId="1468276937" sldId="320"/>
            <ac:spMk id="9" creationId="{8C312273-0865-7A87-2C8E-9B3EAA161F43}"/>
          </ac:spMkLst>
        </pc:spChg>
        <pc:grpChg chg="mod">
          <ac:chgData name="Anang Prasetyo" userId="d2bf56b7-245b-438e-9310-f7cdc03e2f43" providerId="ADAL" clId="{1A5E927D-8045-C04F-A45C-8669ECA58A6E}" dt="2023-12-18T02:29:29.902" v="1623" actId="14100"/>
          <ac:grpSpMkLst>
            <pc:docMk/>
            <pc:sldMk cId="1468276937" sldId="320"/>
            <ac:grpSpMk id="4" creationId="{FA6EFED5-F3E7-8332-B4AE-FD82F4BD12A3}"/>
          </ac:grpSpMkLst>
        </pc:grpChg>
        <pc:picChg chg="add del mod">
          <ac:chgData name="Anang Prasetyo" userId="d2bf56b7-245b-438e-9310-f7cdc03e2f43" providerId="ADAL" clId="{1A5E927D-8045-C04F-A45C-8669ECA58A6E}" dt="2023-12-18T02:30:47.851" v="1638" actId="478"/>
          <ac:picMkLst>
            <pc:docMk/>
            <pc:sldMk cId="1468276937" sldId="320"/>
            <ac:picMk id="7" creationId="{986F8A0D-DFCB-AB6C-9FBD-FDE50773E062}"/>
          </ac:picMkLst>
        </pc:picChg>
        <pc:picChg chg="add del mod">
          <ac:chgData name="Anang Prasetyo" userId="d2bf56b7-245b-438e-9310-f7cdc03e2f43" providerId="ADAL" clId="{1A5E927D-8045-C04F-A45C-8669ECA58A6E}" dt="2023-12-18T02:30:48.424" v="1639" actId="478"/>
          <ac:picMkLst>
            <pc:docMk/>
            <pc:sldMk cId="1468276937" sldId="320"/>
            <ac:picMk id="8" creationId="{2DDA2F89-53C7-8916-B650-924AF41770C0}"/>
          </ac:picMkLst>
        </pc:picChg>
        <pc:picChg chg="del">
          <ac:chgData name="Anang Prasetyo" userId="d2bf56b7-245b-438e-9310-f7cdc03e2f43" providerId="ADAL" clId="{1A5E927D-8045-C04F-A45C-8669ECA58A6E}" dt="2023-12-18T02:29:39.283" v="1624" actId="478"/>
          <ac:picMkLst>
            <pc:docMk/>
            <pc:sldMk cId="1468276937" sldId="320"/>
            <ac:picMk id="10" creationId="{83EBCD81-BEB5-E059-63CA-5638B574D782}"/>
          </ac:picMkLst>
        </pc:picChg>
        <pc:picChg chg="add del mod">
          <ac:chgData name="Anang Prasetyo" userId="d2bf56b7-245b-438e-9310-f7cdc03e2f43" providerId="ADAL" clId="{1A5E927D-8045-C04F-A45C-8669ECA58A6E}" dt="2023-12-18T02:30:47.420" v="1637"/>
          <ac:picMkLst>
            <pc:docMk/>
            <pc:sldMk cId="1468276937" sldId="320"/>
            <ac:picMk id="11" creationId="{80855C73-8045-5389-03CB-84D3C2795A0F}"/>
          </ac:picMkLst>
        </pc:picChg>
        <pc:picChg chg="add del mod">
          <ac:chgData name="Anang Prasetyo" userId="d2bf56b7-245b-438e-9310-f7cdc03e2f43" providerId="ADAL" clId="{1A5E927D-8045-C04F-A45C-8669ECA58A6E}" dt="2023-12-18T02:30:47.420" v="1637"/>
          <ac:picMkLst>
            <pc:docMk/>
            <pc:sldMk cId="1468276937" sldId="320"/>
            <ac:picMk id="12" creationId="{B59958E9-078B-20D2-0309-8D40657BE419}"/>
          </ac:picMkLst>
        </pc:picChg>
      </pc:sldChg>
      <pc:sldChg chg="add">
        <pc:chgData name="Anang Prasetyo" userId="d2bf56b7-245b-438e-9310-f7cdc03e2f43" providerId="ADAL" clId="{1A5E927D-8045-C04F-A45C-8669ECA58A6E}" dt="2023-12-18T02:30:54.630" v="1640" actId="2890"/>
        <pc:sldMkLst>
          <pc:docMk/>
          <pc:sldMk cId="1077476639" sldId="321"/>
        </pc:sldMkLst>
      </pc:sldChg>
      <pc:sldChg chg="add">
        <pc:chgData name="Anang Prasetyo" userId="d2bf56b7-245b-438e-9310-f7cdc03e2f43" providerId="ADAL" clId="{1A5E927D-8045-C04F-A45C-8669ECA58A6E}" dt="2023-12-18T02:31:10.965" v="1641" actId="2890"/>
        <pc:sldMkLst>
          <pc:docMk/>
          <pc:sldMk cId="3656242145" sldId="322"/>
        </pc:sldMkLst>
      </pc:sldChg>
    </pc:docChg>
  </pc:docChgLst>
  <pc:docChgLst>
    <pc:chgData name="Anang Prasetyo" userId="d2bf56b7-245b-438e-9310-f7cdc03e2f43" providerId="ADAL" clId="{26A0665F-4D35-D949-81B0-3D0B5B09A0F4}"/>
    <pc:docChg chg="undo custSel addSld delSld modSld">
      <pc:chgData name="Anang Prasetyo" userId="d2bf56b7-245b-438e-9310-f7cdc03e2f43" providerId="ADAL" clId="{26A0665F-4D35-D949-81B0-3D0B5B09A0F4}" dt="2023-11-21T02:35:04.798" v="206" actId="20577"/>
      <pc:docMkLst>
        <pc:docMk/>
      </pc:docMkLst>
      <pc:sldChg chg="modSp mod">
        <pc:chgData name="Anang Prasetyo" userId="d2bf56b7-245b-438e-9310-f7cdc03e2f43" providerId="ADAL" clId="{26A0665F-4D35-D949-81B0-3D0B5B09A0F4}" dt="2023-11-20T03:53:15.892" v="4" actId="20577"/>
        <pc:sldMkLst>
          <pc:docMk/>
          <pc:sldMk cId="3807564589" sldId="256"/>
        </pc:sldMkLst>
        <pc:spChg chg="mod">
          <ac:chgData name="Anang Prasetyo" userId="d2bf56b7-245b-438e-9310-f7cdc03e2f43" providerId="ADAL" clId="{26A0665F-4D35-D949-81B0-3D0B5B09A0F4}" dt="2023-11-20T03:53:15.892" v="4" actId="20577"/>
          <ac:spMkLst>
            <pc:docMk/>
            <pc:sldMk cId="3807564589" sldId="256"/>
            <ac:spMk id="2" creationId="{50F9371B-F92F-AED8-457A-F4BAE6779B8C}"/>
          </ac:spMkLst>
        </pc:spChg>
        <pc:spChg chg="mod">
          <ac:chgData name="Anang Prasetyo" userId="d2bf56b7-245b-438e-9310-f7cdc03e2f43" providerId="ADAL" clId="{26A0665F-4D35-D949-81B0-3D0B5B09A0F4}" dt="2023-11-20T03:53:12.996" v="2" actId="20577"/>
          <ac:spMkLst>
            <pc:docMk/>
            <pc:sldMk cId="3807564589" sldId="256"/>
            <ac:spMk id="3" creationId="{05C0E2BF-BBBC-BF27-4255-C5149D193112}"/>
          </ac:spMkLst>
        </pc:spChg>
      </pc:sldChg>
      <pc:sldChg chg="modSp mod">
        <pc:chgData name="Anang Prasetyo" userId="d2bf56b7-245b-438e-9310-f7cdc03e2f43" providerId="ADAL" clId="{26A0665F-4D35-D949-81B0-3D0B5B09A0F4}" dt="2023-11-20T03:55:28.360" v="141" actId="20577"/>
        <pc:sldMkLst>
          <pc:docMk/>
          <pc:sldMk cId="831332263" sldId="258"/>
        </pc:sldMkLst>
        <pc:spChg chg="mod">
          <ac:chgData name="Anang Prasetyo" userId="d2bf56b7-245b-438e-9310-f7cdc03e2f43" providerId="ADAL" clId="{26A0665F-4D35-D949-81B0-3D0B5B09A0F4}" dt="2023-11-20T03:55:28.360" v="141" actId="20577"/>
          <ac:spMkLst>
            <pc:docMk/>
            <pc:sldMk cId="831332263" sldId="258"/>
            <ac:spMk id="7" creationId="{B72F2271-82AB-6F97-54DB-48887070E4FE}"/>
          </ac:spMkLst>
        </pc:spChg>
      </pc:sldChg>
      <pc:sldChg chg="modSp mod">
        <pc:chgData name="Anang Prasetyo" userId="d2bf56b7-245b-438e-9310-f7cdc03e2f43" providerId="ADAL" clId="{26A0665F-4D35-D949-81B0-3D0B5B09A0F4}" dt="2023-11-20T04:06:19.248" v="186" actId="20577"/>
        <pc:sldMkLst>
          <pc:docMk/>
          <pc:sldMk cId="109916884" sldId="259"/>
        </pc:sldMkLst>
        <pc:spChg chg="mod">
          <ac:chgData name="Anang Prasetyo" userId="d2bf56b7-245b-438e-9310-f7cdc03e2f43" providerId="ADAL" clId="{26A0665F-4D35-D949-81B0-3D0B5B09A0F4}" dt="2023-11-20T04:06:16.320" v="183" actId="20577"/>
          <ac:spMkLst>
            <pc:docMk/>
            <pc:sldMk cId="109916884" sldId="259"/>
            <ac:spMk id="2" creationId="{AB6F138F-EFD5-E641-E70A-BB214EFF136D}"/>
          </ac:spMkLst>
        </pc:spChg>
        <pc:spChg chg="mod">
          <ac:chgData name="Anang Prasetyo" userId="d2bf56b7-245b-438e-9310-f7cdc03e2f43" providerId="ADAL" clId="{26A0665F-4D35-D949-81B0-3D0B5B09A0F4}" dt="2023-11-20T04:06:19.248" v="186" actId="20577"/>
          <ac:spMkLst>
            <pc:docMk/>
            <pc:sldMk cId="109916884" sldId="259"/>
            <ac:spMk id="3" creationId="{0BBB728F-003C-7D1E-53EE-5CB26723A9D1}"/>
          </ac:spMkLst>
        </pc:spChg>
      </pc:sldChg>
      <pc:sldChg chg="del">
        <pc:chgData name="Anang Prasetyo" userId="d2bf56b7-245b-438e-9310-f7cdc03e2f43" providerId="ADAL" clId="{26A0665F-4D35-D949-81B0-3D0B5B09A0F4}" dt="2023-11-20T04:00:44.214" v="146" actId="2696"/>
        <pc:sldMkLst>
          <pc:docMk/>
          <pc:sldMk cId="32653172" sldId="261"/>
        </pc:sldMkLst>
      </pc:sldChg>
      <pc:sldChg chg="modSp del mod">
        <pc:chgData name="Anang Prasetyo" userId="d2bf56b7-245b-438e-9310-f7cdc03e2f43" providerId="ADAL" clId="{26A0665F-4D35-D949-81B0-3D0B5B09A0F4}" dt="2023-11-20T04:00:44.475" v="147" actId="2696"/>
        <pc:sldMkLst>
          <pc:docMk/>
          <pc:sldMk cId="2390524146" sldId="262"/>
        </pc:sldMkLst>
        <pc:picChg chg="mod">
          <ac:chgData name="Anang Prasetyo" userId="d2bf56b7-245b-438e-9310-f7cdc03e2f43" providerId="ADAL" clId="{26A0665F-4D35-D949-81B0-3D0B5B09A0F4}" dt="2023-11-20T04:00:37.400" v="145" actId="1076"/>
          <ac:picMkLst>
            <pc:docMk/>
            <pc:sldMk cId="2390524146" sldId="262"/>
            <ac:picMk id="4" creationId="{D9E66505-98AE-5244-D656-A39D8A4945A9}"/>
          </ac:picMkLst>
        </pc:picChg>
      </pc:sldChg>
      <pc:sldChg chg="del">
        <pc:chgData name="Anang Prasetyo" userId="d2bf56b7-245b-438e-9310-f7cdc03e2f43" providerId="ADAL" clId="{26A0665F-4D35-D949-81B0-3D0B5B09A0F4}" dt="2023-11-20T04:00:44.913" v="149" actId="2696"/>
        <pc:sldMkLst>
          <pc:docMk/>
          <pc:sldMk cId="2250178499" sldId="263"/>
        </pc:sldMkLst>
      </pc:sldChg>
      <pc:sldChg chg="modSp mod">
        <pc:chgData name="Anang Prasetyo" userId="d2bf56b7-245b-438e-9310-f7cdc03e2f43" providerId="ADAL" clId="{26A0665F-4D35-D949-81B0-3D0B5B09A0F4}" dt="2023-11-20T04:06:47.961" v="192"/>
        <pc:sldMkLst>
          <pc:docMk/>
          <pc:sldMk cId="1006904840" sldId="265"/>
        </pc:sldMkLst>
        <pc:spChg chg="mod">
          <ac:chgData name="Anang Prasetyo" userId="d2bf56b7-245b-438e-9310-f7cdc03e2f43" providerId="ADAL" clId="{26A0665F-4D35-D949-81B0-3D0B5B09A0F4}" dt="2023-11-20T04:06:47.961" v="192"/>
          <ac:spMkLst>
            <pc:docMk/>
            <pc:sldMk cId="1006904840" sldId="265"/>
            <ac:spMk id="2" creationId="{AB6F138F-EFD5-E641-E70A-BB214EFF136D}"/>
          </ac:spMkLst>
        </pc:spChg>
      </pc:sldChg>
      <pc:sldChg chg="del">
        <pc:chgData name="Anang Prasetyo" userId="d2bf56b7-245b-438e-9310-f7cdc03e2f43" providerId="ADAL" clId="{26A0665F-4D35-D949-81B0-3D0B5B09A0F4}" dt="2023-11-20T03:58:45.736" v="143" actId="2696"/>
        <pc:sldMkLst>
          <pc:docMk/>
          <pc:sldMk cId="2029188538" sldId="266"/>
        </pc:sldMkLst>
      </pc:sldChg>
      <pc:sldChg chg="del">
        <pc:chgData name="Anang Prasetyo" userId="d2bf56b7-245b-438e-9310-f7cdc03e2f43" providerId="ADAL" clId="{26A0665F-4D35-D949-81B0-3D0B5B09A0F4}" dt="2023-11-20T03:58:45.074" v="142" actId="2696"/>
        <pc:sldMkLst>
          <pc:docMk/>
          <pc:sldMk cId="188861292" sldId="267"/>
        </pc:sldMkLst>
      </pc:sldChg>
      <pc:sldChg chg="del">
        <pc:chgData name="Anang Prasetyo" userId="d2bf56b7-245b-438e-9310-f7cdc03e2f43" providerId="ADAL" clId="{26A0665F-4D35-D949-81B0-3D0B5B09A0F4}" dt="2023-11-20T04:00:44.731" v="148" actId="2696"/>
        <pc:sldMkLst>
          <pc:docMk/>
          <pc:sldMk cId="2823807348" sldId="268"/>
        </pc:sldMkLst>
      </pc:sldChg>
      <pc:sldChg chg="del">
        <pc:chgData name="Anang Prasetyo" userId="d2bf56b7-245b-438e-9310-f7cdc03e2f43" providerId="ADAL" clId="{26A0665F-4D35-D949-81B0-3D0B5B09A0F4}" dt="2023-11-20T04:00:45.228" v="150" actId="2696"/>
        <pc:sldMkLst>
          <pc:docMk/>
          <pc:sldMk cId="1765492367" sldId="269"/>
        </pc:sldMkLst>
      </pc:sldChg>
      <pc:sldChg chg="del">
        <pc:chgData name="Anang Prasetyo" userId="d2bf56b7-245b-438e-9310-f7cdc03e2f43" providerId="ADAL" clId="{26A0665F-4D35-D949-81B0-3D0B5B09A0F4}" dt="2023-11-20T04:00:46.014" v="152" actId="2696"/>
        <pc:sldMkLst>
          <pc:docMk/>
          <pc:sldMk cId="3705376849" sldId="270"/>
        </pc:sldMkLst>
      </pc:sldChg>
      <pc:sldChg chg="del">
        <pc:chgData name="Anang Prasetyo" userId="d2bf56b7-245b-438e-9310-f7cdc03e2f43" providerId="ADAL" clId="{26A0665F-4D35-D949-81B0-3D0B5B09A0F4}" dt="2023-11-20T04:01:04.219" v="160" actId="2696"/>
        <pc:sldMkLst>
          <pc:docMk/>
          <pc:sldMk cId="1199355925" sldId="276"/>
        </pc:sldMkLst>
      </pc:sldChg>
      <pc:sldChg chg="del">
        <pc:chgData name="Anang Prasetyo" userId="d2bf56b7-245b-438e-9310-f7cdc03e2f43" providerId="ADAL" clId="{26A0665F-4D35-D949-81B0-3D0B5B09A0F4}" dt="2023-11-20T04:01:14.766" v="161" actId="2696"/>
        <pc:sldMkLst>
          <pc:docMk/>
          <pc:sldMk cId="1757698490" sldId="277"/>
        </pc:sldMkLst>
      </pc:sldChg>
      <pc:sldChg chg="del">
        <pc:chgData name="Anang Prasetyo" userId="d2bf56b7-245b-438e-9310-f7cdc03e2f43" providerId="ADAL" clId="{26A0665F-4D35-D949-81B0-3D0B5B09A0F4}" dt="2023-11-20T04:00:45.505" v="151" actId="2696"/>
        <pc:sldMkLst>
          <pc:docMk/>
          <pc:sldMk cId="2398791192" sldId="278"/>
        </pc:sldMkLst>
      </pc:sldChg>
      <pc:sldChg chg="del">
        <pc:chgData name="Anang Prasetyo" userId="d2bf56b7-245b-438e-9310-f7cdc03e2f43" providerId="ADAL" clId="{26A0665F-4D35-D949-81B0-3D0B5B09A0F4}" dt="2023-11-20T04:00:49.728" v="153" actId="2696"/>
        <pc:sldMkLst>
          <pc:docMk/>
          <pc:sldMk cId="2893939698" sldId="279"/>
        </pc:sldMkLst>
      </pc:sldChg>
      <pc:sldChg chg="del">
        <pc:chgData name="Anang Prasetyo" userId="d2bf56b7-245b-438e-9310-f7cdc03e2f43" providerId="ADAL" clId="{26A0665F-4D35-D949-81B0-3D0B5B09A0F4}" dt="2023-11-20T04:00:50.167" v="154" actId="2696"/>
        <pc:sldMkLst>
          <pc:docMk/>
          <pc:sldMk cId="2526582935" sldId="280"/>
        </pc:sldMkLst>
      </pc:sldChg>
      <pc:sldChg chg="del">
        <pc:chgData name="Anang Prasetyo" userId="d2bf56b7-245b-438e-9310-f7cdc03e2f43" providerId="ADAL" clId="{26A0665F-4D35-D949-81B0-3D0B5B09A0F4}" dt="2023-11-20T04:00:50.754" v="155" actId="2696"/>
        <pc:sldMkLst>
          <pc:docMk/>
          <pc:sldMk cId="3999047856" sldId="283"/>
        </pc:sldMkLst>
      </pc:sldChg>
      <pc:sldChg chg="del">
        <pc:chgData name="Anang Prasetyo" userId="d2bf56b7-245b-438e-9310-f7cdc03e2f43" providerId="ADAL" clId="{26A0665F-4D35-D949-81B0-3D0B5B09A0F4}" dt="2023-11-20T04:00:52.444" v="158" actId="2696"/>
        <pc:sldMkLst>
          <pc:docMk/>
          <pc:sldMk cId="1273332637" sldId="284"/>
        </pc:sldMkLst>
      </pc:sldChg>
      <pc:sldChg chg="del">
        <pc:chgData name="Anang Prasetyo" userId="d2bf56b7-245b-438e-9310-f7cdc03e2f43" providerId="ADAL" clId="{26A0665F-4D35-D949-81B0-3D0B5B09A0F4}" dt="2023-11-20T04:00:51.791" v="157" actId="2696"/>
        <pc:sldMkLst>
          <pc:docMk/>
          <pc:sldMk cId="1046227490" sldId="285"/>
        </pc:sldMkLst>
      </pc:sldChg>
      <pc:sldChg chg="del">
        <pc:chgData name="Anang Prasetyo" userId="d2bf56b7-245b-438e-9310-f7cdc03e2f43" providerId="ADAL" clId="{26A0665F-4D35-D949-81B0-3D0B5B09A0F4}" dt="2023-11-20T04:00:51.300" v="156" actId="2696"/>
        <pc:sldMkLst>
          <pc:docMk/>
          <pc:sldMk cId="1220841026" sldId="286"/>
        </pc:sldMkLst>
      </pc:sldChg>
      <pc:sldChg chg="del">
        <pc:chgData name="Anang Prasetyo" userId="d2bf56b7-245b-438e-9310-f7cdc03e2f43" providerId="ADAL" clId="{26A0665F-4D35-D949-81B0-3D0B5B09A0F4}" dt="2023-11-20T04:00:53.199" v="159" actId="2696"/>
        <pc:sldMkLst>
          <pc:docMk/>
          <pc:sldMk cId="3277284890" sldId="288"/>
        </pc:sldMkLst>
      </pc:sldChg>
      <pc:sldChg chg="modSp add mod">
        <pc:chgData name="Anang Prasetyo" userId="d2bf56b7-245b-438e-9310-f7cdc03e2f43" providerId="ADAL" clId="{26A0665F-4D35-D949-81B0-3D0B5B09A0F4}" dt="2023-11-21T02:34:33.107" v="195"/>
        <pc:sldMkLst>
          <pc:docMk/>
          <pc:sldMk cId="1996746622" sldId="290"/>
        </pc:sldMkLst>
        <pc:spChg chg="mod">
          <ac:chgData name="Anang Prasetyo" userId="d2bf56b7-245b-438e-9310-f7cdc03e2f43" providerId="ADAL" clId="{26A0665F-4D35-D949-81B0-3D0B5B09A0F4}" dt="2023-11-21T02:34:30.712" v="194"/>
          <ac:spMkLst>
            <pc:docMk/>
            <pc:sldMk cId="1996746622" sldId="290"/>
            <ac:spMk id="2" creationId="{AB6F138F-EFD5-E641-E70A-BB214EFF136D}"/>
          </ac:spMkLst>
        </pc:spChg>
        <pc:spChg chg="mod">
          <ac:chgData name="Anang Prasetyo" userId="d2bf56b7-245b-438e-9310-f7cdc03e2f43" providerId="ADAL" clId="{26A0665F-4D35-D949-81B0-3D0B5B09A0F4}" dt="2023-11-21T02:34:33.107" v="195"/>
          <ac:spMkLst>
            <pc:docMk/>
            <pc:sldMk cId="1996746622" sldId="290"/>
            <ac:spMk id="3" creationId="{0BBB728F-003C-7D1E-53EE-5CB26723A9D1}"/>
          </ac:spMkLst>
        </pc:spChg>
      </pc:sldChg>
      <pc:sldChg chg="modSp add mod">
        <pc:chgData name="Anang Prasetyo" userId="d2bf56b7-245b-438e-9310-f7cdc03e2f43" providerId="ADAL" clId="{26A0665F-4D35-D949-81B0-3D0B5B09A0F4}" dt="2023-11-21T02:34:40.983" v="197"/>
        <pc:sldMkLst>
          <pc:docMk/>
          <pc:sldMk cId="405455087" sldId="291"/>
        </pc:sldMkLst>
        <pc:spChg chg="mod">
          <ac:chgData name="Anang Prasetyo" userId="d2bf56b7-245b-438e-9310-f7cdc03e2f43" providerId="ADAL" clId="{26A0665F-4D35-D949-81B0-3D0B5B09A0F4}" dt="2023-11-21T02:34:40.983" v="197"/>
          <ac:spMkLst>
            <pc:docMk/>
            <pc:sldMk cId="405455087" sldId="291"/>
            <ac:spMk id="3" creationId="{0BBB728F-003C-7D1E-53EE-5CB26723A9D1}"/>
          </ac:spMkLst>
        </pc:spChg>
      </pc:sldChg>
      <pc:sldChg chg="modSp add mod">
        <pc:chgData name="Anang Prasetyo" userId="d2bf56b7-245b-438e-9310-f7cdc03e2f43" providerId="ADAL" clId="{26A0665F-4D35-D949-81B0-3D0B5B09A0F4}" dt="2023-11-21T02:35:04.798" v="206" actId="20577"/>
        <pc:sldMkLst>
          <pc:docMk/>
          <pc:sldMk cId="1161241905" sldId="292"/>
        </pc:sldMkLst>
        <pc:spChg chg="mod">
          <ac:chgData name="Anang Prasetyo" userId="d2bf56b7-245b-438e-9310-f7cdc03e2f43" providerId="ADAL" clId="{26A0665F-4D35-D949-81B0-3D0B5B09A0F4}" dt="2023-11-21T02:34:57.584" v="199"/>
          <ac:spMkLst>
            <pc:docMk/>
            <pc:sldMk cId="1161241905" sldId="292"/>
            <ac:spMk id="2" creationId="{AB6F138F-EFD5-E641-E70A-BB214EFF136D}"/>
          </ac:spMkLst>
        </pc:spChg>
        <pc:spChg chg="mod">
          <ac:chgData name="Anang Prasetyo" userId="d2bf56b7-245b-438e-9310-f7cdc03e2f43" providerId="ADAL" clId="{26A0665F-4D35-D949-81B0-3D0B5B09A0F4}" dt="2023-11-21T02:35:04.798" v="206" actId="20577"/>
          <ac:spMkLst>
            <pc:docMk/>
            <pc:sldMk cId="1161241905" sldId="292"/>
            <ac:spMk id="3" creationId="{0BBB728F-003C-7D1E-53EE-5CB26723A9D1}"/>
          </ac:spMkLst>
        </pc:spChg>
      </pc:sldChg>
    </pc:docChg>
  </pc:docChgLst>
</pc:chgInfo>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0" name="Shape 170"/>
          <p:cNvSpPr>
            <a:spLocks noGrp="1" noRot="1" noChangeAspect="1"/>
          </p:cNvSpPr>
          <p:nvPr>
            <p:ph type="sldImg"/>
          </p:nvPr>
        </p:nvSpPr>
        <p:spPr>
          <a:xfrm>
            <a:off x="1143000" y="685800"/>
            <a:ext cx="4572000" cy="3429000"/>
          </a:xfrm>
          <a:prstGeom prst="rect">
            <a:avLst/>
          </a:prstGeom>
        </p:spPr>
        <p:txBody>
          <a:bodyPr/>
          <a:lstStyle/>
          <a:p>
            <a:endParaRPr dirty="0"/>
          </a:p>
        </p:txBody>
      </p:sp>
      <p:sp>
        <p:nvSpPr>
          <p:cNvPr id="171" name="Shape 17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b="0" i="0">
        <a:latin typeface="Open Sans Light" pitchFamily="2" charset="0"/>
        <a:ea typeface="Open Sans Light" pitchFamily="2" charset="0"/>
        <a:cs typeface="Open Sans Light" pitchFamily="2" charset="0"/>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svg"/><Relationship Id="rId7" Type="http://schemas.openxmlformats.org/officeDocument/2006/relationships/image" Target="../media/image13.svg"/><Relationship Id="rId12"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2.png"/><Relationship Id="rId11" Type="http://schemas.openxmlformats.org/officeDocument/2006/relationships/image" Target="../media/image5.png"/><Relationship Id="rId5" Type="http://schemas.openxmlformats.org/officeDocument/2006/relationships/image" Target="../media/image11.svg"/><Relationship Id="rId10" Type="http://schemas.openxmlformats.org/officeDocument/2006/relationships/image" Target="../media/image4.png"/><Relationship Id="rId4" Type="http://schemas.openxmlformats.org/officeDocument/2006/relationships/image" Target="../media/image10.png"/><Relationship Id="rId9" Type="http://schemas.openxmlformats.org/officeDocument/2006/relationships/image" Target="../media/image15.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9.svg"/><Relationship Id="rId7" Type="http://schemas.openxmlformats.org/officeDocument/2006/relationships/image" Target="../media/image5.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21.svg"/><Relationship Id="rId4" Type="http://schemas.openxmlformats.org/officeDocument/2006/relationships/image" Target="../media/image20.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type 1">
    <p:spTree>
      <p:nvGrpSpPr>
        <p:cNvPr id="1" name=""/>
        <p:cNvGrpSpPr/>
        <p:nvPr/>
      </p:nvGrpSpPr>
      <p:grpSpPr>
        <a:xfrm>
          <a:off x="0" y="0"/>
          <a:ext cx="0" cy="0"/>
          <a:chOff x="0" y="0"/>
          <a:chExt cx="0" cy="0"/>
        </a:xfrm>
      </p:grpSpPr>
      <p:pic>
        <p:nvPicPr>
          <p:cNvPr id="26" name="BG Slide-01.jpg" descr="BG Slide-01.jpg">
            <a:extLst>
              <a:ext uri="{FF2B5EF4-FFF2-40B4-BE49-F238E27FC236}">
                <a16:creationId xmlns:a16="http://schemas.microsoft.com/office/drawing/2014/main" id="{2AB02847-5A77-D04F-9022-6161AA94A369}"/>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20" name="Rounded Rectangle">
            <a:extLst>
              <a:ext uri="{FF2B5EF4-FFF2-40B4-BE49-F238E27FC236}">
                <a16:creationId xmlns:a16="http://schemas.microsoft.com/office/drawing/2014/main" id="{2610CD5C-942F-BF48-875B-42FFCE146C9A}"/>
              </a:ext>
            </a:extLst>
          </p:cNvPr>
          <p:cNvSpPr/>
          <p:nvPr userDrawn="1"/>
        </p:nvSpPr>
        <p:spPr>
          <a:xfrm>
            <a:off x="11684000" y="10608557"/>
            <a:ext cx="1016000" cy="88901"/>
          </a:xfrm>
          <a:prstGeom prst="roundRect">
            <a:avLst>
              <a:gd name="adj" fmla="val 50000"/>
            </a:avLst>
          </a:prstGeom>
          <a:solidFill>
            <a:srgbClr val="F087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b="0" i="0" dirty="0">
              <a:latin typeface="Open Sans Light" pitchFamily="2" charset="0"/>
              <a:ea typeface="Open Sans Light" pitchFamily="2" charset="0"/>
              <a:cs typeface="Open Sans Light" pitchFamily="2" charset="0"/>
            </a:endParaRPr>
          </a:p>
        </p:txBody>
      </p:sp>
      <p:sp>
        <p:nvSpPr>
          <p:cNvPr id="9" name="Rounded Rectangle">
            <a:extLst>
              <a:ext uri="{FF2B5EF4-FFF2-40B4-BE49-F238E27FC236}">
                <a16:creationId xmlns:a16="http://schemas.microsoft.com/office/drawing/2014/main" id="{A398922F-A33B-3C44-AAA1-709DF0A7FE30}"/>
              </a:ext>
            </a:extLst>
          </p:cNvPr>
          <p:cNvSpPr/>
          <p:nvPr userDrawn="1"/>
        </p:nvSpPr>
        <p:spPr>
          <a:xfrm>
            <a:off x="11684000" y="10608557"/>
            <a:ext cx="1016000" cy="88901"/>
          </a:xfrm>
          <a:prstGeom prst="roundRect">
            <a:avLst>
              <a:gd name="adj" fmla="val 50000"/>
            </a:avLst>
          </a:prstGeom>
          <a:solidFill>
            <a:srgbClr val="F087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23" name="Body Level One…">
            <a:extLst>
              <a:ext uri="{FF2B5EF4-FFF2-40B4-BE49-F238E27FC236}">
                <a16:creationId xmlns:a16="http://schemas.microsoft.com/office/drawing/2014/main" id="{DC9E4D2B-1303-D647-ADF8-BD63A36C3CA0}"/>
              </a:ext>
            </a:extLst>
          </p:cNvPr>
          <p:cNvSpPr txBox="1">
            <a:spLocks noGrp="1"/>
          </p:cNvSpPr>
          <p:nvPr>
            <p:ph type="body" sz="quarter" idx="1" hasCustomPrompt="1"/>
          </p:nvPr>
        </p:nvSpPr>
        <p:spPr>
          <a:xfrm>
            <a:off x="1201342" y="6754848"/>
            <a:ext cx="21971001" cy="1905001"/>
          </a:xfrm>
          <a:prstGeom prst="rect">
            <a:avLst/>
          </a:prstGeom>
        </p:spPr>
        <p:txBody>
          <a:bodyPr/>
          <a:lstStyle>
            <a:lvl1pPr marL="0" indent="0" algn="ctr" defTabSz="825500">
              <a:lnSpc>
                <a:spcPct val="100000"/>
              </a:lnSpc>
              <a:spcBef>
                <a:spcPts val="0"/>
              </a:spcBef>
              <a:buSzTx/>
              <a:buNone/>
              <a:defRPr kumimoji="0" sz="5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rPr dirty="0"/>
              <a:t>Presentation Subtitle</a:t>
            </a:r>
          </a:p>
          <a:p>
            <a:pPr lvl="4"/>
            <a:endParaRPr dirty="0"/>
          </a:p>
        </p:txBody>
      </p:sp>
      <p:sp>
        <p:nvSpPr>
          <p:cNvPr id="24" name="Presentation Title">
            <a:extLst>
              <a:ext uri="{FF2B5EF4-FFF2-40B4-BE49-F238E27FC236}">
                <a16:creationId xmlns:a16="http://schemas.microsoft.com/office/drawing/2014/main" id="{1323A2FB-C06C-AA47-AA40-00FC9E490C61}"/>
              </a:ext>
            </a:extLst>
          </p:cNvPr>
          <p:cNvSpPr txBox="1">
            <a:spLocks noGrp="1"/>
          </p:cNvSpPr>
          <p:nvPr>
            <p:ph type="title" hasCustomPrompt="1"/>
          </p:nvPr>
        </p:nvSpPr>
        <p:spPr>
          <a:xfrm>
            <a:off x="1206496" y="2574991"/>
            <a:ext cx="21971004" cy="3917819"/>
          </a:xfrm>
          <a:prstGeom prst="rect">
            <a:avLst/>
          </a:prstGeom>
        </p:spPr>
        <p:txBody>
          <a:bodyPr anchor="b">
            <a:normAutofit/>
          </a:bodyPr>
          <a:lstStyle>
            <a:lvl1pPr algn="ctr">
              <a:defRPr kumimoji="0" sz="12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lang="en-US" dirty="0"/>
              <a:t>Presentation</a:t>
            </a:r>
            <a:r>
              <a:rPr dirty="0"/>
              <a:t> </a:t>
            </a:r>
            <a:r>
              <a:rPr lang="en-US" dirty="0"/>
              <a:t>Title</a:t>
            </a:r>
            <a:endParaRPr dirty="0"/>
          </a:p>
        </p:txBody>
      </p:sp>
      <p:sp>
        <p:nvSpPr>
          <p:cNvPr id="2" name="Text Placeholder 2">
            <a:extLst>
              <a:ext uri="{FF2B5EF4-FFF2-40B4-BE49-F238E27FC236}">
                <a16:creationId xmlns:a16="http://schemas.microsoft.com/office/drawing/2014/main" id="{D6474C2C-5958-6F6B-1482-E67DED339DDC}"/>
              </a:ext>
            </a:extLst>
          </p:cNvPr>
          <p:cNvSpPr>
            <a:spLocks noGrp="1"/>
          </p:cNvSpPr>
          <p:nvPr>
            <p:ph type="body" sz="quarter" idx="11" hasCustomPrompt="1"/>
          </p:nvPr>
        </p:nvSpPr>
        <p:spPr>
          <a:xfrm>
            <a:off x="10058192" y="11538583"/>
            <a:ext cx="4212692" cy="745888"/>
          </a:xfrm>
        </p:spPr>
        <p:txBody>
          <a:bodyPr>
            <a:normAutofit/>
          </a:bodyPr>
          <a:lstStyle>
            <a:lvl1pPr marL="0" indent="0" algn="ctr">
              <a:buNone/>
              <a:defRPr kumimoji="0" lang="en-US" sz="2000" b="0" i="0" u="none" strike="noStrike" cap="none" spc="0" normalizeH="0" baseline="0">
                <a:ln>
                  <a:noFill/>
                </a:ln>
                <a:solidFill>
                  <a:srgbClr val="FFFFFF"/>
                </a:solidFill>
                <a:effectLst/>
                <a:uFillTx/>
                <a:latin typeface="Open Sans Semibold"/>
                <a:ea typeface="Open Sans Semibold"/>
                <a:cs typeface="Open Sans Semibold"/>
                <a:sym typeface="Open Sans Semibold"/>
              </a:defRPr>
            </a:lvl1pPr>
          </a:lstStyle>
          <a:p>
            <a:pPr lvl="0"/>
            <a:r>
              <a:rPr lang="en-US" dirty="0"/>
              <a:t>Type your name</a:t>
            </a:r>
          </a:p>
        </p:txBody>
      </p:sp>
      <p:sp>
        <p:nvSpPr>
          <p:cNvPr id="4" name="UNIVERSITAS BINA NUSANTARA">
            <a:extLst>
              <a:ext uri="{FF2B5EF4-FFF2-40B4-BE49-F238E27FC236}">
                <a16:creationId xmlns:a16="http://schemas.microsoft.com/office/drawing/2014/main" id="{5DC7F27E-9CB9-099F-4DA7-367C6ADB411B}"/>
              </a:ext>
            </a:extLst>
          </p:cNvPr>
          <p:cNvSpPr txBox="1"/>
          <p:nvPr userDrawn="1"/>
        </p:nvSpPr>
        <p:spPr>
          <a:xfrm>
            <a:off x="10058192" y="11100823"/>
            <a:ext cx="4212692" cy="351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gn="l" defTabSz="821531">
              <a:lnSpc>
                <a:spcPct val="80000"/>
              </a:lnSpc>
              <a:defRPr sz="3600">
                <a:solidFill>
                  <a:srgbClr val="FFFFFF"/>
                </a:solidFill>
                <a:latin typeface="Open Sans Light"/>
                <a:ea typeface="Open Sans Light"/>
                <a:cs typeface="Open Sans Light"/>
                <a:sym typeface="Open Sans"/>
              </a:defRPr>
            </a:pPr>
            <a:r>
              <a:rPr lang="en-US" sz="2800" dirty="0"/>
              <a:t>SUBJECT MATTER EXPERT</a:t>
            </a:r>
            <a:endParaRPr sz="2800" b="1" dirty="0"/>
          </a:p>
        </p:txBody>
      </p:sp>
      <p:pic>
        <p:nvPicPr>
          <p:cNvPr id="5" name="Picture 4">
            <a:extLst>
              <a:ext uri="{FF2B5EF4-FFF2-40B4-BE49-F238E27FC236}">
                <a16:creationId xmlns:a16="http://schemas.microsoft.com/office/drawing/2014/main" id="{7D72B8CD-2B60-168D-460C-3FFD38B69D8E}"/>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1009027" y="758208"/>
            <a:ext cx="2698754" cy="1143002"/>
          </a:xfrm>
          <a:prstGeom prst="rect">
            <a:avLst/>
          </a:prstGeom>
        </p:spPr>
      </p:pic>
      <p:pic>
        <p:nvPicPr>
          <p:cNvPr id="7" name="Image" descr="Image">
            <a:extLst>
              <a:ext uri="{FF2B5EF4-FFF2-40B4-BE49-F238E27FC236}">
                <a16:creationId xmlns:a16="http://schemas.microsoft.com/office/drawing/2014/main" id="{69A49E29-524D-6392-0485-9DF63C0D6D3D}"/>
              </a:ext>
            </a:extLst>
          </p:cNvPr>
          <p:cNvPicPr>
            <a:picLocks noChangeAspect="1"/>
          </p:cNvPicPr>
          <p:nvPr userDrawn="1"/>
        </p:nvPicPr>
        <p:blipFill>
          <a:blip r:embed="rId4"/>
          <a:stretch>
            <a:fillRect/>
          </a:stretch>
        </p:blipFill>
        <p:spPr>
          <a:xfrm>
            <a:off x="766734" y="758207"/>
            <a:ext cx="1914949" cy="1143001"/>
          </a:xfrm>
          <a:prstGeom prst="rect">
            <a:avLst/>
          </a:prstGeom>
          <a:ln w="12700">
            <a:miter lim="400000"/>
          </a:ln>
        </p:spPr>
      </p:pic>
    </p:spTree>
    <p:extLst>
      <p:ext uri="{BB962C8B-B14F-4D97-AF65-F5344CB8AC3E}">
        <p14:creationId xmlns:p14="http://schemas.microsoft.com/office/powerpoint/2010/main" val="4094124863"/>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x" preserve="1">
  <p:cSld name="Section type 7">
    <p:spTree>
      <p:nvGrpSpPr>
        <p:cNvPr id="1" name=""/>
        <p:cNvGrpSpPr/>
        <p:nvPr/>
      </p:nvGrpSpPr>
      <p:grpSpPr>
        <a:xfrm>
          <a:off x="0" y="0"/>
          <a:ext cx="0" cy="0"/>
          <a:chOff x="0" y="0"/>
          <a:chExt cx="0" cy="0"/>
        </a:xfrm>
      </p:grpSpPr>
      <p:pic>
        <p:nvPicPr>
          <p:cNvPr id="5" name="BG Slide-01.jpg" descr="BG Slide-01.jpg">
            <a:extLst>
              <a:ext uri="{FF2B5EF4-FFF2-40B4-BE49-F238E27FC236}">
                <a16:creationId xmlns:a16="http://schemas.microsoft.com/office/drawing/2014/main" id="{4290823B-2698-F44F-82ED-3153CB051CA0}"/>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10" name="Rectangle">
            <a:extLst>
              <a:ext uri="{FF2B5EF4-FFF2-40B4-BE49-F238E27FC236}">
                <a16:creationId xmlns:a16="http://schemas.microsoft.com/office/drawing/2014/main" id="{3B0134B8-92DD-5A47-83ED-ED2B1DC0A2FA}"/>
              </a:ext>
            </a:extLst>
          </p:cNvPr>
          <p:cNvSpPr/>
          <p:nvPr userDrawn="1"/>
        </p:nvSpPr>
        <p:spPr>
          <a:xfrm>
            <a:off x="-56844" y="-25400"/>
            <a:ext cx="24497688" cy="13766800"/>
          </a:xfrm>
          <a:prstGeom prst="rect">
            <a:avLst/>
          </a:prstGeom>
          <a:gradFill>
            <a:gsLst>
              <a:gs pos="0">
                <a:srgbClr val="797979"/>
              </a:gs>
              <a:gs pos="100000">
                <a:srgbClr val="A9A9A9"/>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lgn="ctr">
              <a:defRPr kumimoji="0" sz="10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dirty="0"/>
              <a:t>Section Title</a:t>
            </a:r>
          </a:p>
        </p:txBody>
      </p:sp>
      <p:pic>
        <p:nvPicPr>
          <p:cNvPr id="3" name="Picture 2">
            <a:extLst>
              <a:ext uri="{FF2B5EF4-FFF2-40B4-BE49-F238E27FC236}">
                <a16:creationId xmlns:a16="http://schemas.microsoft.com/office/drawing/2014/main" id="{7353EC82-39FF-16C4-642C-2070D4989D3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0918512" y="758208"/>
            <a:ext cx="2698754" cy="1143002"/>
          </a:xfrm>
          <a:prstGeom prst="rect">
            <a:avLst/>
          </a:prstGeom>
        </p:spPr>
      </p:pic>
      <p:pic>
        <p:nvPicPr>
          <p:cNvPr id="4" name="Image" descr="Image">
            <a:extLst>
              <a:ext uri="{FF2B5EF4-FFF2-40B4-BE49-F238E27FC236}">
                <a16:creationId xmlns:a16="http://schemas.microsoft.com/office/drawing/2014/main" id="{479D2E17-CD2E-3750-65DE-315E0C44F517}"/>
              </a:ext>
            </a:extLst>
          </p:cNvPr>
          <p:cNvPicPr>
            <a:picLocks noChangeAspect="1"/>
          </p:cNvPicPr>
          <p:nvPr userDrawn="1"/>
        </p:nvPicPr>
        <p:blipFill>
          <a:blip r:embed="rId4"/>
          <a:stretch>
            <a:fillRect/>
          </a:stretch>
        </p:blipFill>
        <p:spPr>
          <a:xfrm>
            <a:off x="766734" y="758207"/>
            <a:ext cx="1914949" cy="1143001"/>
          </a:xfrm>
          <a:prstGeom prst="rect">
            <a:avLst/>
          </a:prstGeom>
          <a:ln w="12700">
            <a:miter lim="400000"/>
          </a:ln>
        </p:spPr>
      </p:pic>
    </p:spTree>
    <p:extLst>
      <p:ext uri="{BB962C8B-B14F-4D97-AF65-F5344CB8AC3E}">
        <p14:creationId xmlns:p14="http://schemas.microsoft.com/office/powerpoint/2010/main" val="3579463584"/>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ontent type 1">
    <p:spTree>
      <p:nvGrpSpPr>
        <p:cNvPr id="1" name=""/>
        <p:cNvGrpSpPr/>
        <p:nvPr/>
      </p:nvGrpSpPr>
      <p:grpSpPr>
        <a:xfrm>
          <a:off x="0" y="0"/>
          <a:ext cx="0" cy="0"/>
          <a:chOff x="0" y="0"/>
          <a:chExt cx="0" cy="0"/>
        </a:xfrm>
      </p:grpSpPr>
      <p:sp>
        <p:nvSpPr>
          <p:cNvPr id="10" name="Rectangle">
            <a:extLst>
              <a:ext uri="{FF2B5EF4-FFF2-40B4-BE49-F238E27FC236}">
                <a16:creationId xmlns:a16="http://schemas.microsoft.com/office/drawing/2014/main" id="{0CE21BA8-841F-EE46-90AB-358900DBBA45}"/>
              </a:ext>
            </a:extLst>
          </p:cNvPr>
          <p:cNvSpPr/>
          <p:nvPr userDrawn="1"/>
        </p:nvSpPr>
        <p:spPr>
          <a:xfrm>
            <a:off x="0" y="2363008"/>
            <a:ext cx="24384000" cy="11436178"/>
          </a:xfrm>
          <a:prstGeom prst="rect">
            <a:avLst/>
          </a:prstGeom>
          <a:solidFill>
            <a:srgbClr val="EBEBEB"/>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21" name="Rounded Rectangle 20">
            <a:extLst>
              <a:ext uri="{FF2B5EF4-FFF2-40B4-BE49-F238E27FC236}">
                <a16:creationId xmlns:a16="http://schemas.microsoft.com/office/drawing/2014/main" id="{86AB40C6-E41E-9F54-5391-1B969D0CD911}"/>
              </a:ext>
            </a:extLst>
          </p:cNvPr>
          <p:cNvSpPr/>
          <p:nvPr userDrawn="1"/>
        </p:nvSpPr>
        <p:spPr>
          <a:xfrm>
            <a:off x="6181816" y="4686855"/>
            <a:ext cx="15362340" cy="1800000"/>
          </a:xfrm>
          <a:prstGeom prst="roundRect">
            <a:avLst/>
          </a:prstGeom>
          <a:solidFill>
            <a:schemeClr val="tx1">
              <a:lumMod val="40000"/>
              <a:lumOff val="6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14" name="Rounded Rectangle 13">
            <a:extLst>
              <a:ext uri="{FF2B5EF4-FFF2-40B4-BE49-F238E27FC236}">
                <a16:creationId xmlns:a16="http://schemas.microsoft.com/office/drawing/2014/main" id="{080221CE-1DAF-B881-9928-5F7152658A68}"/>
              </a:ext>
            </a:extLst>
          </p:cNvPr>
          <p:cNvSpPr/>
          <p:nvPr userDrawn="1"/>
        </p:nvSpPr>
        <p:spPr>
          <a:xfrm>
            <a:off x="2167377" y="4686855"/>
            <a:ext cx="4545657" cy="1800000"/>
          </a:xfrm>
          <a:prstGeom prst="roundRect">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26" name="Text Placeholder 5">
            <a:extLst>
              <a:ext uri="{FF2B5EF4-FFF2-40B4-BE49-F238E27FC236}">
                <a16:creationId xmlns:a16="http://schemas.microsoft.com/office/drawing/2014/main" id="{769ADC5F-7856-93FC-73B6-D0FD6CF171F7}"/>
              </a:ext>
            </a:extLst>
          </p:cNvPr>
          <p:cNvSpPr>
            <a:spLocks noGrp="1"/>
          </p:cNvSpPr>
          <p:nvPr>
            <p:ph type="body" sz="quarter" idx="15"/>
          </p:nvPr>
        </p:nvSpPr>
        <p:spPr>
          <a:xfrm>
            <a:off x="7051814" y="4995800"/>
            <a:ext cx="13796177" cy="1204225"/>
          </a:xfrm>
        </p:spPr>
        <p:txBody>
          <a:bodyPr>
            <a:noAutofit/>
          </a:bodyPr>
          <a:lstStyle>
            <a:lvl1pPr marL="0" indent="0">
              <a:buNone/>
              <a:defRPr kumimoji="0" lang="en-US" sz="24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9" name="Text Placeholder 5">
            <a:extLst>
              <a:ext uri="{FF2B5EF4-FFF2-40B4-BE49-F238E27FC236}">
                <a16:creationId xmlns:a16="http://schemas.microsoft.com/office/drawing/2014/main" id="{00A99FD3-8026-DED8-6415-E6F86A722F09}"/>
              </a:ext>
            </a:extLst>
          </p:cNvPr>
          <p:cNvSpPr>
            <a:spLocks noGrp="1"/>
          </p:cNvSpPr>
          <p:nvPr>
            <p:ph type="body" sz="quarter" idx="18" hasCustomPrompt="1"/>
          </p:nvPr>
        </p:nvSpPr>
        <p:spPr>
          <a:xfrm>
            <a:off x="2754063" y="4995800"/>
            <a:ext cx="3372284" cy="1204225"/>
          </a:xfrm>
        </p:spPr>
        <p:txBody>
          <a:bodyPr>
            <a:noAutofit/>
          </a:bodyPr>
          <a:lstStyle>
            <a:lvl1pPr marL="0" indent="0">
              <a:buNone/>
              <a:defRPr kumimoji="0" lang="en-US" sz="28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dirty="0"/>
              <a:t>CLICK TO ADD TEXT</a:t>
            </a:r>
          </a:p>
        </p:txBody>
      </p:sp>
      <p:sp>
        <p:nvSpPr>
          <p:cNvPr id="5" name="Rounded Rectangle 4">
            <a:extLst>
              <a:ext uri="{FF2B5EF4-FFF2-40B4-BE49-F238E27FC236}">
                <a16:creationId xmlns:a16="http://schemas.microsoft.com/office/drawing/2014/main" id="{E247E1DC-6698-D91F-6E0F-EE6AA5A0EE44}"/>
              </a:ext>
            </a:extLst>
          </p:cNvPr>
          <p:cNvSpPr/>
          <p:nvPr userDrawn="1"/>
        </p:nvSpPr>
        <p:spPr>
          <a:xfrm>
            <a:off x="6181816" y="7440664"/>
            <a:ext cx="15362340" cy="1800000"/>
          </a:xfrm>
          <a:prstGeom prst="roundRect">
            <a:avLst/>
          </a:prstGeom>
          <a:solidFill>
            <a:schemeClr val="tx1">
              <a:lumMod val="40000"/>
              <a:lumOff val="6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6" name="Rounded Rectangle 5">
            <a:extLst>
              <a:ext uri="{FF2B5EF4-FFF2-40B4-BE49-F238E27FC236}">
                <a16:creationId xmlns:a16="http://schemas.microsoft.com/office/drawing/2014/main" id="{E4546BDD-E691-E2BA-47E5-B549A7229C89}"/>
              </a:ext>
            </a:extLst>
          </p:cNvPr>
          <p:cNvSpPr/>
          <p:nvPr userDrawn="1"/>
        </p:nvSpPr>
        <p:spPr>
          <a:xfrm>
            <a:off x="2167377" y="7440664"/>
            <a:ext cx="4545657" cy="1800000"/>
          </a:xfrm>
          <a:prstGeom prst="roundRect">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8" name="Text Placeholder 5">
            <a:extLst>
              <a:ext uri="{FF2B5EF4-FFF2-40B4-BE49-F238E27FC236}">
                <a16:creationId xmlns:a16="http://schemas.microsoft.com/office/drawing/2014/main" id="{260AF2BE-EDAA-B7C2-8580-AB1ACF70EF35}"/>
              </a:ext>
            </a:extLst>
          </p:cNvPr>
          <p:cNvSpPr>
            <a:spLocks noGrp="1"/>
          </p:cNvSpPr>
          <p:nvPr>
            <p:ph type="body" sz="quarter" idx="19"/>
          </p:nvPr>
        </p:nvSpPr>
        <p:spPr>
          <a:xfrm>
            <a:off x="7051814" y="7749609"/>
            <a:ext cx="13796177" cy="1204225"/>
          </a:xfrm>
        </p:spPr>
        <p:txBody>
          <a:bodyPr>
            <a:noAutofit/>
          </a:bodyPr>
          <a:lstStyle>
            <a:lvl1pPr marL="0" indent="0">
              <a:buNone/>
              <a:defRPr kumimoji="0" lang="en-US" sz="24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9" name="Text Placeholder 5">
            <a:extLst>
              <a:ext uri="{FF2B5EF4-FFF2-40B4-BE49-F238E27FC236}">
                <a16:creationId xmlns:a16="http://schemas.microsoft.com/office/drawing/2014/main" id="{0EC36AFE-3A01-B3EC-7E28-B8F97B900365}"/>
              </a:ext>
            </a:extLst>
          </p:cNvPr>
          <p:cNvSpPr>
            <a:spLocks noGrp="1"/>
          </p:cNvSpPr>
          <p:nvPr>
            <p:ph type="body" sz="quarter" idx="20" hasCustomPrompt="1"/>
          </p:nvPr>
        </p:nvSpPr>
        <p:spPr>
          <a:xfrm>
            <a:off x="2754063" y="7749609"/>
            <a:ext cx="3372284" cy="1204225"/>
          </a:xfrm>
        </p:spPr>
        <p:txBody>
          <a:bodyPr>
            <a:noAutofit/>
          </a:bodyPr>
          <a:lstStyle>
            <a:lvl1pPr marL="0" indent="0">
              <a:buNone/>
              <a:defRPr kumimoji="0" lang="en-US" sz="28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dirty="0"/>
              <a:t>CLICK TO ADD TEXT</a:t>
            </a:r>
          </a:p>
        </p:txBody>
      </p:sp>
      <p:sp>
        <p:nvSpPr>
          <p:cNvPr id="11" name="Rounded Rectangle 10">
            <a:extLst>
              <a:ext uri="{FF2B5EF4-FFF2-40B4-BE49-F238E27FC236}">
                <a16:creationId xmlns:a16="http://schemas.microsoft.com/office/drawing/2014/main" id="{CE84B4FD-950C-7E7E-B32E-0106A01D53C4}"/>
              </a:ext>
            </a:extLst>
          </p:cNvPr>
          <p:cNvSpPr/>
          <p:nvPr userDrawn="1"/>
        </p:nvSpPr>
        <p:spPr>
          <a:xfrm>
            <a:off x="6181816" y="10194473"/>
            <a:ext cx="15362340" cy="1800000"/>
          </a:xfrm>
          <a:prstGeom prst="roundRect">
            <a:avLst/>
          </a:prstGeom>
          <a:solidFill>
            <a:schemeClr val="tx1">
              <a:lumMod val="40000"/>
              <a:lumOff val="6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12" name="Rounded Rectangle 11">
            <a:extLst>
              <a:ext uri="{FF2B5EF4-FFF2-40B4-BE49-F238E27FC236}">
                <a16:creationId xmlns:a16="http://schemas.microsoft.com/office/drawing/2014/main" id="{3B266147-1D67-88E4-9FE7-F833346E464A}"/>
              </a:ext>
            </a:extLst>
          </p:cNvPr>
          <p:cNvSpPr/>
          <p:nvPr userDrawn="1"/>
        </p:nvSpPr>
        <p:spPr>
          <a:xfrm>
            <a:off x="2167377" y="10194473"/>
            <a:ext cx="4545657" cy="1800000"/>
          </a:xfrm>
          <a:prstGeom prst="roundRect">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15" name="Text Placeholder 5">
            <a:extLst>
              <a:ext uri="{FF2B5EF4-FFF2-40B4-BE49-F238E27FC236}">
                <a16:creationId xmlns:a16="http://schemas.microsoft.com/office/drawing/2014/main" id="{6248EF39-489B-0AB6-1C39-97964F6585CC}"/>
              </a:ext>
            </a:extLst>
          </p:cNvPr>
          <p:cNvSpPr>
            <a:spLocks noGrp="1"/>
          </p:cNvSpPr>
          <p:nvPr>
            <p:ph type="body" sz="quarter" idx="21"/>
          </p:nvPr>
        </p:nvSpPr>
        <p:spPr>
          <a:xfrm>
            <a:off x="7051814" y="10503418"/>
            <a:ext cx="13796177" cy="1204225"/>
          </a:xfrm>
        </p:spPr>
        <p:txBody>
          <a:bodyPr>
            <a:noAutofit/>
          </a:bodyPr>
          <a:lstStyle>
            <a:lvl1pPr marL="0" indent="0">
              <a:buNone/>
              <a:defRPr kumimoji="0" lang="en-US" sz="24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16" name="Text Placeholder 5">
            <a:extLst>
              <a:ext uri="{FF2B5EF4-FFF2-40B4-BE49-F238E27FC236}">
                <a16:creationId xmlns:a16="http://schemas.microsoft.com/office/drawing/2014/main" id="{E37917F2-61C0-8B23-0D87-2AA3EEB8377A}"/>
              </a:ext>
            </a:extLst>
          </p:cNvPr>
          <p:cNvSpPr>
            <a:spLocks noGrp="1"/>
          </p:cNvSpPr>
          <p:nvPr>
            <p:ph type="body" sz="quarter" idx="22" hasCustomPrompt="1"/>
          </p:nvPr>
        </p:nvSpPr>
        <p:spPr>
          <a:xfrm>
            <a:off x="2754063" y="10503418"/>
            <a:ext cx="3372284" cy="1204225"/>
          </a:xfrm>
        </p:spPr>
        <p:txBody>
          <a:bodyPr>
            <a:noAutofit/>
          </a:bodyPr>
          <a:lstStyle>
            <a:lvl1pPr marL="0" indent="0">
              <a:buNone/>
              <a:defRPr kumimoji="0" lang="en-US" sz="28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dirty="0"/>
              <a:t>CLICK TO ADD TEXT</a:t>
            </a:r>
          </a:p>
        </p:txBody>
      </p:sp>
      <p:sp>
        <p:nvSpPr>
          <p:cNvPr id="17" name="Title 2">
            <a:extLst>
              <a:ext uri="{FF2B5EF4-FFF2-40B4-BE49-F238E27FC236}">
                <a16:creationId xmlns:a16="http://schemas.microsoft.com/office/drawing/2014/main" id="{3F0C4EB7-81AE-6D10-33F3-83A99AC2F3BA}"/>
              </a:ext>
            </a:extLst>
          </p:cNvPr>
          <p:cNvSpPr>
            <a:spLocks noGrp="1"/>
          </p:cNvSpPr>
          <p:nvPr>
            <p:ph type="title" hasCustomPrompt="1"/>
          </p:nvPr>
        </p:nvSpPr>
        <p:spPr>
          <a:xfrm>
            <a:off x="2167377" y="1872058"/>
            <a:ext cx="14715569" cy="510281"/>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8" name="Text Placeholder 4">
            <a:extLst>
              <a:ext uri="{FF2B5EF4-FFF2-40B4-BE49-F238E27FC236}">
                <a16:creationId xmlns:a16="http://schemas.microsoft.com/office/drawing/2014/main" id="{043113C8-679B-440C-38CF-27CC1A6FF3A6}"/>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rgbClr val="424242"/>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pic>
        <p:nvPicPr>
          <p:cNvPr id="3" name="Picture 2">
            <a:extLst>
              <a:ext uri="{FF2B5EF4-FFF2-40B4-BE49-F238E27FC236}">
                <a16:creationId xmlns:a16="http://schemas.microsoft.com/office/drawing/2014/main" id="{18947DDD-26C7-6643-F78E-7D846EE616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4" name="Group">
            <a:extLst>
              <a:ext uri="{FF2B5EF4-FFF2-40B4-BE49-F238E27FC236}">
                <a16:creationId xmlns:a16="http://schemas.microsoft.com/office/drawing/2014/main" id="{7ECEA5DF-6E18-3A6E-8D5B-83F815F6641C}"/>
              </a:ext>
            </a:extLst>
          </p:cNvPr>
          <p:cNvGrpSpPr/>
          <p:nvPr userDrawn="1"/>
        </p:nvGrpSpPr>
        <p:grpSpPr>
          <a:xfrm>
            <a:off x="756659" y="-3867"/>
            <a:ext cx="2783909" cy="2014172"/>
            <a:chOff x="-2864397" y="0"/>
            <a:chExt cx="2783907" cy="2014171"/>
          </a:xfrm>
        </p:grpSpPr>
        <p:pic>
          <p:nvPicPr>
            <p:cNvPr id="7" name="Image" descr="Image">
              <a:extLst>
                <a:ext uri="{FF2B5EF4-FFF2-40B4-BE49-F238E27FC236}">
                  <a16:creationId xmlns:a16="http://schemas.microsoft.com/office/drawing/2014/main" id="{7091168A-CF21-90B0-E317-4D5837F6741C}"/>
                </a:ext>
              </a:extLst>
            </p:cNvPr>
            <p:cNvPicPr>
              <a:picLocks noChangeAspect="1"/>
            </p:cNvPicPr>
            <p:nvPr/>
          </p:nvPicPr>
          <p:blipFill>
            <a:blip r:embed="rId3"/>
            <a:stretch>
              <a:fillRect/>
            </a:stretch>
          </p:blipFill>
          <p:spPr>
            <a:xfrm>
              <a:off x="-2864398" y="-1"/>
              <a:ext cx="630382" cy="1359672"/>
            </a:xfrm>
            <a:prstGeom prst="rect">
              <a:avLst/>
            </a:prstGeom>
            <a:ln w="12700" cap="flat">
              <a:noFill/>
              <a:miter lim="400000"/>
            </a:ln>
            <a:effectLst/>
          </p:spPr>
        </p:pic>
        <p:pic>
          <p:nvPicPr>
            <p:cNvPr id="13" name="Image" descr="Image">
              <a:extLst>
                <a:ext uri="{FF2B5EF4-FFF2-40B4-BE49-F238E27FC236}">
                  <a16:creationId xmlns:a16="http://schemas.microsoft.com/office/drawing/2014/main" id="{66F1D347-8887-50E1-404D-81CA8EA95453}"/>
                </a:ext>
              </a:extLst>
            </p:cNvPr>
            <p:cNvPicPr>
              <a:picLocks noChangeAspect="1"/>
            </p:cNvPicPr>
            <p:nvPr/>
          </p:nvPicPr>
          <p:blipFill>
            <a:blip r:embed="rId4"/>
            <a:srcRect t="88153" r="78332"/>
            <a:stretch>
              <a:fillRect/>
            </a:stretch>
          </p:blipFill>
          <p:spPr>
            <a:xfrm>
              <a:off x="-2850027" y="1390294"/>
              <a:ext cx="601633" cy="623878"/>
            </a:xfrm>
            <a:prstGeom prst="rect">
              <a:avLst/>
            </a:prstGeom>
            <a:ln w="12700" cap="flat">
              <a:noFill/>
              <a:miter lim="400000"/>
            </a:ln>
            <a:effectLst/>
          </p:spPr>
        </p:pic>
        <p:pic>
          <p:nvPicPr>
            <p:cNvPr id="19" name="Image" descr="Image">
              <a:extLst>
                <a:ext uri="{FF2B5EF4-FFF2-40B4-BE49-F238E27FC236}">
                  <a16:creationId xmlns:a16="http://schemas.microsoft.com/office/drawing/2014/main" id="{31815DE4-517D-1DFD-DEB0-EFAEBDA0E36C}"/>
                </a:ext>
              </a:extLst>
            </p:cNvPr>
            <p:cNvPicPr>
              <a:picLocks noChangeAspect="1"/>
            </p:cNvPicPr>
            <p:nvPr/>
          </p:nvPicPr>
          <p:blipFill>
            <a:blip r:embed="rId4"/>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3998102712"/>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type 3">
    <p:spTree>
      <p:nvGrpSpPr>
        <p:cNvPr id="1" name=""/>
        <p:cNvGrpSpPr/>
        <p:nvPr/>
      </p:nvGrpSpPr>
      <p:grpSpPr>
        <a:xfrm>
          <a:off x="0" y="0"/>
          <a:ext cx="0" cy="0"/>
          <a:chOff x="0" y="0"/>
          <a:chExt cx="0" cy="0"/>
        </a:xfrm>
      </p:grpSpPr>
      <p:sp>
        <p:nvSpPr>
          <p:cNvPr id="99" name="Rectangle">
            <a:extLst>
              <a:ext uri="{FF2B5EF4-FFF2-40B4-BE49-F238E27FC236}">
                <a16:creationId xmlns:a16="http://schemas.microsoft.com/office/drawing/2014/main" id="{5B500D99-BCA8-5A47-AC2D-7A5DFB585C9A}"/>
              </a:ext>
            </a:extLst>
          </p:cNvPr>
          <p:cNvSpPr/>
          <p:nvPr userDrawn="1"/>
        </p:nvSpPr>
        <p:spPr>
          <a:xfrm>
            <a:off x="-13856" y="2360348"/>
            <a:ext cx="24397856" cy="11436178"/>
          </a:xfrm>
          <a:prstGeom prst="rect">
            <a:avLst/>
          </a:prstGeom>
          <a:gradFill>
            <a:gsLst>
              <a:gs pos="0">
                <a:srgbClr val="2B7EC4"/>
              </a:gs>
              <a:gs pos="100000">
                <a:srgbClr val="57BFE8"/>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104" name="Content Placeholder 7">
            <a:extLst>
              <a:ext uri="{FF2B5EF4-FFF2-40B4-BE49-F238E27FC236}">
                <a16:creationId xmlns:a16="http://schemas.microsoft.com/office/drawing/2014/main" id="{A238D5AC-1068-5240-9AFA-91BA1250D945}"/>
              </a:ext>
            </a:extLst>
          </p:cNvPr>
          <p:cNvSpPr>
            <a:spLocks noGrp="1"/>
          </p:cNvSpPr>
          <p:nvPr>
            <p:ph sz="quarter" idx="11"/>
          </p:nvPr>
        </p:nvSpPr>
        <p:spPr>
          <a:xfrm>
            <a:off x="5486930" y="5334432"/>
            <a:ext cx="13714940" cy="4522264"/>
          </a:xfrm>
        </p:spPr>
        <p:txBody>
          <a:bodyPr>
            <a:normAutofit/>
          </a:bodyPr>
          <a:lstStyle>
            <a:lvl1pPr marL="266700" indent="-266700">
              <a:lnSpc>
                <a:spcPct val="100000"/>
              </a:lnSpc>
              <a:tabLst/>
              <a:defRPr kumimoji="0" lang="en-US" sz="2600" b="0" i="0" u="none" strike="noStrike" cap="none" spc="0" normalizeH="0" baseline="0">
                <a:ln>
                  <a:noFill/>
                </a:ln>
                <a:solidFill>
                  <a:schemeClr val="bg1"/>
                </a:solidFill>
                <a:effectLst/>
                <a:uFillTx/>
                <a:latin typeface="Open Sans Light"/>
                <a:ea typeface="Open Sans Light"/>
                <a:cs typeface="Open Sans Light"/>
                <a:sym typeface="Helvetica Neue"/>
              </a:defRPr>
            </a:lvl1pPr>
            <a:lvl2pPr marL="890588" indent="-280988">
              <a:lnSpc>
                <a:spcPct val="100000"/>
              </a:lnSpc>
              <a:tabLst/>
              <a:defRPr kumimoji="0" lang="en-US" sz="2600" b="0" i="0" u="none" strike="noStrike" cap="none" spc="0" normalizeH="0" baseline="0">
                <a:ln>
                  <a:noFill/>
                </a:ln>
                <a:solidFill>
                  <a:schemeClr val="bg1"/>
                </a:solidFill>
                <a:effectLst/>
                <a:uFillTx/>
                <a:latin typeface="Open Sans Light"/>
                <a:ea typeface="Open Sans Light"/>
                <a:cs typeface="Open Sans Light"/>
                <a:sym typeface="Helvetica Neue"/>
              </a:defRPr>
            </a:lvl2pPr>
            <a:lvl3pPr marL="1470025" indent="-250825">
              <a:lnSpc>
                <a:spcPct val="100000"/>
              </a:lnSpc>
              <a:tabLst/>
              <a:defRPr kumimoji="0" lang="en-US" sz="2600" b="0" i="0" u="none" strike="noStrike" cap="none" spc="0" normalizeH="0" baseline="0">
                <a:ln>
                  <a:noFill/>
                </a:ln>
                <a:solidFill>
                  <a:schemeClr val="bg1"/>
                </a:solidFill>
                <a:effectLst/>
                <a:uFillTx/>
                <a:latin typeface="Open Sans Light"/>
                <a:ea typeface="Open Sans Light"/>
                <a:cs typeface="Open Sans Light"/>
                <a:sym typeface="Helvetica Neue"/>
              </a:defRPr>
            </a:lvl3pPr>
            <a:lvl4pPr marL="2138363" indent="-309563">
              <a:lnSpc>
                <a:spcPct val="100000"/>
              </a:lnSpc>
              <a:tabLst/>
              <a:defRPr kumimoji="0" lang="en-US" sz="2600" b="0" i="0" u="none" strike="noStrike" cap="none" spc="0" normalizeH="0" baseline="0">
                <a:ln>
                  <a:noFill/>
                </a:ln>
                <a:solidFill>
                  <a:schemeClr val="bg1"/>
                </a:solidFill>
                <a:effectLst/>
                <a:uFillTx/>
                <a:latin typeface="Open Sans Light"/>
                <a:ea typeface="Open Sans Light"/>
                <a:cs typeface="Open Sans Light"/>
                <a:sym typeface="Helvetica Neue"/>
              </a:defRPr>
            </a:lvl4pPr>
            <a:lvl5pPr marL="2717800" indent="-279400">
              <a:lnSpc>
                <a:spcPct val="100000"/>
              </a:lnSpc>
              <a:tabLst/>
              <a:defRPr kumimoji="0" lang="en-US" sz="2600" b="0" i="0" u="none" strike="noStrike" cap="none" spc="0" normalizeH="0" baseline="0">
                <a:ln>
                  <a:noFill/>
                </a:ln>
                <a:solidFill>
                  <a:schemeClr val="bg1"/>
                </a:solidFill>
                <a:effectLst/>
                <a:uFillTx/>
                <a:latin typeface="Open Sans Light"/>
                <a:ea typeface="Open Sans Light"/>
                <a:cs typeface="Open Sans Light"/>
                <a:sym typeface="Helvetica Neu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4DA99AE5-3E66-BB3F-4028-3D48CC999F2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5" name="Group">
            <a:extLst>
              <a:ext uri="{FF2B5EF4-FFF2-40B4-BE49-F238E27FC236}">
                <a16:creationId xmlns:a16="http://schemas.microsoft.com/office/drawing/2014/main" id="{394FDA65-5E81-1098-0941-1FB18BED14DD}"/>
              </a:ext>
            </a:extLst>
          </p:cNvPr>
          <p:cNvGrpSpPr/>
          <p:nvPr userDrawn="1"/>
        </p:nvGrpSpPr>
        <p:grpSpPr>
          <a:xfrm>
            <a:off x="756659" y="-3867"/>
            <a:ext cx="2783909" cy="2014172"/>
            <a:chOff x="-2864397" y="0"/>
            <a:chExt cx="2783907" cy="2014171"/>
          </a:xfrm>
        </p:grpSpPr>
        <p:pic>
          <p:nvPicPr>
            <p:cNvPr id="6" name="Image" descr="Image">
              <a:extLst>
                <a:ext uri="{FF2B5EF4-FFF2-40B4-BE49-F238E27FC236}">
                  <a16:creationId xmlns:a16="http://schemas.microsoft.com/office/drawing/2014/main" id="{38BA09D8-F8B2-19A8-B70A-1A73ACE241C6}"/>
                </a:ext>
              </a:extLst>
            </p:cNvPr>
            <p:cNvPicPr>
              <a:picLocks noChangeAspect="1"/>
            </p:cNvPicPr>
            <p:nvPr/>
          </p:nvPicPr>
          <p:blipFill>
            <a:blip r:embed="rId3"/>
            <a:stretch>
              <a:fillRect/>
            </a:stretch>
          </p:blipFill>
          <p:spPr>
            <a:xfrm>
              <a:off x="-2864398" y="-1"/>
              <a:ext cx="630382" cy="1359672"/>
            </a:xfrm>
            <a:prstGeom prst="rect">
              <a:avLst/>
            </a:prstGeom>
            <a:ln w="12700" cap="flat">
              <a:noFill/>
              <a:miter lim="400000"/>
            </a:ln>
            <a:effectLst/>
          </p:spPr>
        </p:pic>
        <p:pic>
          <p:nvPicPr>
            <p:cNvPr id="7" name="Image" descr="Image">
              <a:extLst>
                <a:ext uri="{FF2B5EF4-FFF2-40B4-BE49-F238E27FC236}">
                  <a16:creationId xmlns:a16="http://schemas.microsoft.com/office/drawing/2014/main" id="{C8189981-CA8D-3F41-4C71-452D07E52915}"/>
                </a:ext>
              </a:extLst>
            </p:cNvPr>
            <p:cNvPicPr>
              <a:picLocks noChangeAspect="1"/>
            </p:cNvPicPr>
            <p:nvPr/>
          </p:nvPicPr>
          <p:blipFill>
            <a:blip r:embed="rId4"/>
            <a:srcRect t="88153" r="78332"/>
            <a:stretch>
              <a:fillRect/>
            </a:stretch>
          </p:blipFill>
          <p:spPr>
            <a:xfrm>
              <a:off x="-2850027" y="1390294"/>
              <a:ext cx="601633" cy="623878"/>
            </a:xfrm>
            <a:prstGeom prst="rect">
              <a:avLst/>
            </a:prstGeom>
            <a:ln w="12700" cap="flat">
              <a:noFill/>
              <a:miter lim="400000"/>
            </a:ln>
            <a:effectLst/>
          </p:spPr>
        </p:pic>
        <p:pic>
          <p:nvPicPr>
            <p:cNvPr id="8" name="Image" descr="Image">
              <a:extLst>
                <a:ext uri="{FF2B5EF4-FFF2-40B4-BE49-F238E27FC236}">
                  <a16:creationId xmlns:a16="http://schemas.microsoft.com/office/drawing/2014/main" id="{F2CA1978-1D7F-9FBC-1610-A6CA7FFAA5B4}"/>
                </a:ext>
              </a:extLst>
            </p:cNvPr>
            <p:cNvPicPr>
              <a:picLocks noChangeAspect="1"/>
            </p:cNvPicPr>
            <p:nvPr/>
          </p:nvPicPr>
          <p:blipFill>
            <a:blip r:embed="rId4"/>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4134051035"/>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type 4">
    <p:spTree>
      <p:nvGrpSpPr>
        <p:cNvPr id="1" name=""/>
        <p:cNvGrpSpPr/>
        <p:nvPr/>
      </p:nvGrpSpPr>
      <p:grpSpPr>
        <a:xfrm>
          <a:off x="0" y="0"/>
          <a:ext cx="0" cy="0"/>
          <a:chOff x="0" y="0"/>
          <a:chExt cx="0" cy="0"/>
        </a:xfrm>
      </p:grpSpPr>
      <p:sp>
        <p:nvSpPr>
          <p:cNvPr id="5" name="Rectangle">
            <a:extLst>
              <a:ext uri="{FF2B5EF4-FFF2-40B4-BE49-F238E27FC236}">
                <a16:creationId xmlns:a16="http://schemas.microsoft.com/office/drawing/2014/main" id="{D2A636C9-947E-150D-EB07-22919761FA60}"/>
              </a:ext>
            </a:extLst>
          </p:cNvPr>
          <p:cNvSpPr/>
          <p:nvPr userDrawn="1"/>
        </p:nvSpPr>
        <p:spPr>
          <a:xfrm>
            <a:off x="-13856" y="2360348"/>
            <a:ext cx="24397856" cy="11436178"/>
          </a:xfrm>
          <a:prstGeom prst="rect">
            <a:avLst/>
          </a:prstGeom>
          <a:gradFill>
            <a:gsLst>
              <a:gs pos="0">
                <a:srgbClr val="2B7EC4"/>
              </a:gs>
              <a:gs pos="100000">
                <a:srgbClr val="57BFE8"/>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25" name="Text Placeholder 5">
            <a:extLst>
              <a:ext uri="{FF2B5EF4-FFF2-40B4-BE49-F238E27FC236}">
                <a16:creationId xmlns:a16="http://schemas.microsoft.com/office/drawing/2014/main" id="{0C2D7F5C-BD73-5445-9E3A-82A31E22F625}"/>
              </a:ext>
            </a:extLst>
          </p:cNvPr>
          <p:cNvSpPr>
            <a:spLocks noGrp="1"/>
          </p:cNvSpPr>
          <p:nvPr>
            <p:ph type="body" sz="quarter" idx="14"/>
          </p:nvPr>
        </p:nvSpPr>
        <p:spPr>
          <a:xfrm>
            <a:off x="2167377" y="9337350"/>
            <a:ext cx="4759266" cy="2315506"/>
          </a:xfrm>
        </p:spPr>
        <p:txBody>
          <a:bodyPr>
            <a:noAutofit/>
          </a:bodyPr>
          <a:lstStyle>
            <a:lvl1pPr marL="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6" name="Text Placeholder 5">
            <a:extLst>
              <a:ext uri="{FF2B5EF4-FFF2-40B4-BE49-F238E27FC236}">
                <a16:creationId xmlns:a16="http://schemas.microsoft.com/office/drawing/2014/main" id="{25FCA52D-C087-3347-A5F3-54D623B2115B}"/>
              </a:ext>
            </a:extLst>
          </p:cNvPr>
          <p:cNvSpPr>
            <a:spLocks noGrp="1"/>
          </p:cNvSpPr>
          <p:nvPr>
            <p:ph type="body" sz="quarter" idx="15"/>
          </p:nvPr>
        </p:nvSpPr>
        <p:spPr>
          <a:xfrm>
            <a:off x="9405342" y="9337350"/>
            <a:ext cx="4759266" cy="2315506"/>
          </a:xfrm>
        </p:spPr>
        <p:txBody>
          <a:bodyPr>
            <a:noAutofit/>
          </a:bodyPr>
          <a:lstStyle>
            <a:lvl1pPr marL="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7" name="Text Placeholder 5">
            <a:extLst>
              <a:ext uri="{FF2B5EF4-FFF2-40B4-BE49-F238E27FC236}">
                <a16:creationId xmlns:a16="http://schemas.microsoft.com/office/drawing/2014/main" id="{F4A212B9-DBD9-E746-BAFB-9234B89096E8}"/>
              </a:ext>
            </a:extLst>
          </p:cNvPr>
          <p:cNvSpPr>
            <a:spLocks noGrp="1"/>
          </p:cNvSpPr>
          <p:nvPr>
            <p:ph type="body" sz="quarter" idx="16"/>
          </p:nvPr>
        </p:nvSpPr>
        <p:spPr>
          <a:xfrm>
            <a:off x="16643307" y="9337350"/>
            <a:ext cx="4759266" cy="2315506"/>
          </a:xfrm>
        </p:spPr>
        <p:txBody>
          <a:bodyPr>
            <a:noAutofit/>
          </a:bodyPr>
          <a:lstStyle>
            <a:lvl1pPr marL="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8" name="Picture Placeholder 3">
            <a:extLst>
              <a:ext uri="{FF2B5EF4-FFF2-40B4-BE49-F238E27FC236}">
                <a16:creationId xmlns:a16="http://schemas.microsoft.com/office/drawing/2014/main" id="{3A552A97-F867-374E-B40D-BD84D808047E}"/>
              </a:ext>
            </a:extLst>
          </p:cNvPr>
          <p:cNvSpPr>
            <a:spLocks noGrp="1"/>
          </p:cNvSpPr>
          <p:nvPr>
            <p:ph type="pic" sz="quarter" idx="11"/>
          </p:nvPr>
        </p:nvSpPr>
        <p:spPr>
          <a:xfrm>
            <a:off x="2167377" y="4297293"/>
            <a:ext cx="4759266" cy="4172342"/>
          </a:xfrm>
        </p:spPr>
        <p:txBody>
          <a:bodyPr/>
          <a:lstStyle>
            <a:lvl1pPr marL="0" indent="0">
              <a:buNone/>
              <a:defRPr>
                <a:solidFill>
                  <a:schemeClr val="bg1"/>
                </a:solidFill>
              </a:defRPr>
            </a:lvl1pPr>
          </a:lstStyle>
          <a:p>
            <a:r>
              <a:rPr lang="en-US"/>
              <a:t>Click icon to add picture</a:t>
            </a:r>
            <a:endParaRPr lang="en-US" dirty="0"/>
          </a:p>
        </p:txBody>
      </p:sp>
      <p:sp>
        <p:nvSpPr>
          <p:cNvPr id="29" name="Picture Placeholder 3">
            <a:extLst>
              <a:ext uri="{FF2B5EF4-FFF2-40B4-BE49-F238E27FC236}">
                <a16:creationId xmlns:a16="http://schemas.microsoft.com/office/drawing/2014/main" id="{DB283EA2-01A0-334D-8038-2E3190C1B2B9}"/>
              </a:ext>
            </a:extLst>
          </p:cNvPr>
          <p:cNvSpPr>
            <a:spLocks noGrp="1"/>
          </p:cNvSpPr>
          <p:nvPr>
            <p:ph type="pic" sz="quarter" idx="12"/>
          </p:nvPr>
        </p:nvSpPr>
        <p:spPr>
          <a:xfrm>
            <a:off x="9405342" y="4297293"/>
            <a:ext cx="4759266" cy="4172342"/>
          </a:xfrm>
        </p:spPr>
        <p:txBody>
          <a:bodyPr/>
          <a:lstStyle>
            <a:lvl1pPr marL="0" indent="0">
              <a:buNone/>
              <a:defRPr>
                <a:solidFill>
                  <a:schemeClr val="bg1"/>
                </a:solidFill>
              </a:defRPr>
            </a:lvl1pPr>
          </a:lstStyle>
          <a:p>
            <a:r>
              <a:rPr lang="en-US"/>
              <a:t>Click icon to add picture</a:t>
            </a:r>
            <a:endParaRPr lang="en-US" dirty="0"/>
          </a:p>
        </p:txBody>
      </p:sp>
      <p:sp>
        <p:nvSpPr>
          <p:cNvPr id="30" name="Picture Placeholder 3">
            <a:extLst>
              <a:ext uri="{FF2B5EF4-FFF2-40B4-BE49-F238E27FC236}">
                <a16:creationId xmlns:a16="http://schemas.microsoft.com/office/drawing/2014/main" id="{B5710E30-F50B-2E47-A284-AB9A73F6AB8F}"/>
              </a:ext>
            </a:extLst>
          </p:cNvPr>
          <p:cNvSpPr>
            <a:spLocks noGrp="1"/>
          </p:cNvSpPr>
          <p:nvPr>
            <p:ph type="pic" sz="quarter" idx="13"/>
          </p:nvPr>
        </p:nvSpPr>
        <p:spPr>
          <a:xfrm>
            <a:off x="16643307" y="4297293"/>
            <a:ext cx="4759266" cy="4172342"/>
          </a:xfrm>
        </p:spPr>
        <p:txBody>
          <a:bodyPr/>
          <a:lstStyle>
            <a:lvl1pPr marL="0" indent="0">
              <a:buNone/>
              <a:defRPr>
                <a:solidFill>
                  <a:schemeClr val="bg1"/>
                </a:solidFill>
              </a:defRPr>
            </a:lvl1pPr>
          </a:lstStyle>
          <a:p>
            <a:r>
              <a:rPr lang="en-US"/>
              <a:t>Click icon to add picture</a:t>
            </a:r>
            <a:endParaRPr lang="en-US" dirty="0"/>
          </a:p>
        </p:txBody>
      </p:sp>
      <p:pic>
        <p:nvPicPr>
          <p:cNvPr id="4" name="Picture 3">
            <a:extLst>
              <a:ext uri="{FF2B5EF4-FFF2-40B4-BE49-F238E27FC236}">
                <a16:creationId xmlns:a16="http://schemas.microsoft.com/office/drawing/2014/main" id="{80B8984F-75C1-9D5B-FF38-2151D7714128}"/>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6" name="Group">
            <a:extLst>
              <a:ext uri="{FF2B5EF4-FFF2-40B4-BE49-F238E27FC236}">
                <a16:creationId xmlns:a16="http://schemas.microsoft.com/office/drawing/2014/main" id="{14440FB6-864F-EC32-9C12-F5781DD839A1}"/>
              </a:ext>
            </a:extLst>
          </p:cNvPr>
          <p:cNvGrpSpPr/>
          <p:nvPr userDrawn="1"/>
        </p:nvGrpSpPr>
        <p:grpSpPr>
          <a:xfrm>
            <a:off x="756659" y="-3867"/>
            <a:ext cx="2783909" cy="2014172"/>
            <a:chOff x="-2864397" y="0"/>
            <a:chExt cx="2783907" cy="2014171"/>
          </a:xfrm>
        </p:grpSpPr>
        <p:pic>
          <p:nvPicPr>
            <p:cNvPr id="7" name="Image" descr="Image">
              <a:extLst>
                <a:ext uri="{FF2B5EF4-FFF2-40B4-BE49-F238E27FC236}">
                  <a16:creationId xmlns:a16="http://schemas.microsoft.com/office/drawing/2014/main" id="{FD2AEEAF-7ADA-0233-2FB3-A724EEF0325B}"/>
                </a:ext>
              </a:extLst>
            </p:cNvPr>
            <p:cNvPicPr>
              <a:picLocks noChangeAspect="1"/>
            </p:cNvPicPr>
            <p:nvPr/>
          </p:nvPicPr>
          <p:blipFill>
            <a:blip r:embed="rId3"/>
            <a:stretch>
              <a:fillRect/>
            </a:stretch>
          </p:blipFill>
          <p:spPr>
            <a:xfrm>
              <a:off x="-2864398" y="-1"/>
              <a:ext cx="630382" cy="1359672"/>
            </a:xfrm>
            <a:prstGeom prst="rect">
              <a:avLst/>
            </a:prstGeom>
            <a:ln w="12700" cap="flat">
              <a:noFill/>
              <a:miter lim="400000"/>
            </a:ln>
            <a:effectLst/>
          </p:spPr>
        </p:pic>
        <p:pic>
          <p:nvPicPr>
            <p:cNvPr id="8" name="Image" descr="Image">
              <a:extLst>
                <a:ext uri="{FF2B5EF4-FFF2-40B4-BE49-F238E27FC236}">
                  <a16:creationId xmlns:a16="http://schemas.microsoft.com/office/drawing/2014/main" id="{27230D68-4A71-B42E-9C59-8EFE95EE533B}"/>
                </a:ext>
              </a:extLst>
            </p:cNvPr>
            <p:cNvPicPr>
              <a:picLocks noChangeAspect="1"/>
            </p:cNvPicPr>
            <p:nvPr/>
          </p:nvPicPr>
          <p:blipFill>
            <a:blip r:embed="rId4"/>
            <a:srcRect t="88153" r="78332"/>
            <a:stretch>
              <a:fillRect/>
            </a:stretch>
          </p:blipFill>
          <p:spPr>
            <a:xfrm>
              <a:off x="-2850027" y="1390294"/>
              <a:ext cx="601633" cy="623878"/>
            </a:xfrm>
            <a:prstGeom prst="rect">
              <a:avLst/>
            </a:prstGeom>
            <a:ln w="12700" cap="flat">
              <a:noFill/>
              <a:miter lim="400000"/>
            </a:ln>
            <a:effectLst/>
          </p:spPr>
        </p:pic>
        <p:pic>
          <p:nvPicPr>
            <p:cNvPr id="9" name="Image" descr="Image">
              <a:extLst>
                <a:ext uri="{FF2B5EF4-FFF2-40B4-BE49-F238E27FC236}">
                  <a16:creationId xmlns:a16="http://schemas.microsoft.com/office/drawing/2014/main" id="{6FA4D137-12D3-04A4-6F7D-A965125F6540}"/>
                </a:ext>
              </a:extLst>
            </p:cNvPr>
            <p:cNvPicPr>
              <a:picLocks noChangeAspect="1"/>
            </p:cNvPicPr>
            <p:nvPr/>
          </p:nvPicPr>
          <p:blipFill>
            <a:blip r:embed="rId4"/>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3505189200"/>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ontent type 4">
    <p:spTree>
      <p:nvGrpSpPr>
        <p:cNvPr id="1" name=""/>
        <p:cNvGrpSpPr/>
        <p:nvPr/>
      </p:nvGrpSpPr>
      <p:grpSpPr>
        <a:xfrm>
          <a:off x="0" y="0"/>
          <a:ext cx="0" cy="0"/>
          <a:chOff x="0" y="0"/>
          <a:chExt cx="0" cy="0"/>
        </a:xfrm>
      </p:grpSpPr>
      <p:sp>
        <p:nvSpPr>
          <p:cNvPr id="5" name="Rectangle">
            <a:extLst>
              <a:ext uri="{FF2B5EF4-FFF2-40B4-BE49-F238E27FC236}">
                <a16:creationId xmlns:a16="http://schemas.microsoft.com/office/drawing/2014/main" id="{3A325C97-8FC1-69A4-76A6-9BFCCE62D08F}"/>
              </a:ext>
            </a:extLst>
          </p:cNvPr>
          <p:cNvSpPr/>
          <p:nvPr userDrawn="1"/>
        </p:nvSpPr>
        <p:spPr>
          <a:xfrm>
            <a:off x="-13856" y="2360348"/>
            <a:ext cx="24397856" cy="11436178"/>
          </a:xfrm>
          <a:prstGeom prst="rect">
            <a:avLst/>
          </a:prstGeom>
          <a:gradFill>
            <a:gsLst>
              <a:gs pos="0">
                <a:srgbClr val="2B7EC4"/>
              </a:gs>
              <a:gs pos="100000">
                <a:srgbClr val="57BFE8"/>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4" name="Right Arrow 3">
            <a:extLst>
              <a:ext uri="{FF2B5EF4-FFF2-40B4-BE49-F238E27FC236}">
                <a16:creationId xmlns:a16="http://schemas.microsoft.com/office/drawing/2014/main" id="{8F28C692-0EE9-7D99-17B4-3313049F0A01}"/>
              </a:ext>
            </a:extLst>
          </p:cNvPr>
          <p:cNvSpPr/>
          <p:nvPr userDrawn="1"/>
        </p:nvSpPr>
        <p:spPr>
          <a:xfrm>
            <a:off x="7398337" y="6690612"/>
            <a:ext cx="1573640" cy="1182013"/>
          </a:xfrm>
          <a:prstGeom prst="rightArrow">
            <a:avLst/>
          </a:prstGeom>
          <a:solidFill>
            <a:schemeClr val="accent1">
              <a:lumMod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2" name="Rounded Rectangle 1">
            <a:extLst>
              <a:ext uri="{FF2B5EF4-FFF2-40B4-BE49-F238E27FC236}">
                <a16:creationId xmlns:a16="http://schemas.microsoft.com/office/drawing/2014/main" id="{01B89336-F494-2062-ED79-0A44623AD4C4}"/>
              </a:ext>
            </a:extLst>
          </p:cNvPr>
          <p:cNvSpPr/>
          <p:nvPr userDrawn="1"/>
        </p:nvSpPr>
        <p:spPr>
          <a:xfrm>
            <a:off x="2167377" y="5155107"/>
            <a:ext cx="4924799" cy="4320000"/>
          </a:xfrm>
          <a:prstGeom prst="roundRect">
            <a:avLst>
              <a:gd name="adj" fmla="val 7112"/>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25" name="Text Placeholder 5">
            <a:extLst>
              <a:ext uri="{FF2B5EF4-FFF2-40B4-BE49-F238E27FC236}">
                <a16:creationId xmlns:a16="http://schemas.microsoft.com/office/drawing/2014/main" id="{0C2D7F5C-BD73-5445-9E3A-82A31E22F625}"/>
              </a:ext>
            </a:extLst>
          </p:cNvPr>
          <p:cNvSpPr>
            <a:spLocks noGrp="1"/>
          </p:cNvSpPr>
          <p:nvPr>
            <p:ph type="body" sz="quarter" idx="14"/>
          </p:nvPr>
        </p:nvSpPr>
        <p:spPr>
          <a:xfrm>
            <a:off x="2594247" y="5701845"/>
            <a:ext cx="3895763" cy="3300760"/>
          </a:xfrm>
        </p:spPr>
        <p:txBody>
          <a:bodyPr>
            <a:noAutofit/>
          </a:bodyPr>
          <a:lstStyle>
            <a:lvl1pPr marL="0" indent="0">
              <a:buNone/>
              <a:defRPr kumimoji="0" lang="en-US" sz="3200" b="0" i="0" u="none" strike="noStrike" cap="none" spc="0" normalizeH="0" baseline="0">
                <a:ln>
                  <a:noFill/>
                </a:ln>
                <a:solidFill>
                  <a:schemeClr val="accent1">
                    <a:lumMod val="50000"/>
                  </a:schemeClr>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17" name="Rounded Rectangle 16">
            <a:extLst>
              <a:ext uri="{FF2B5EF4-FFF2-40B4-BE49-F238E27FC236}">
                <a16:creationId xmlns:a16="http://schemas.microsoft.com/office/drawing/2014/main" id="{651AEE51-4476-0347-EE71-4727AC7D90CC}"/>
              </a:ext>
            </a:extLst>
          </p:cNvPr>
          <p:cNvSpPr/>
          <p:nvPr userDrawn="1"/>
        </p:nvSpPr>
        <p:spPr>
          <a:xfrm>
            <a:off x="9278138" y="5155107"/>
            <a:ext cx="4924799" cy="4320000"/>
          </a:xfrm>
          <a:prstGeom prst="roundRect">
            <a:avLst>
              <a:gd name="adj" fmla="val 7112"/>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19" name="Rounded Rectangle 18">
            <a:extLst>
              <a:ext uri="{FF2B5EF4-FFF2-40B4-BE49-F238E27FC236}">
                <a16:creationId xmlns:a16="http://schemas.microsoft.com/office/drawing/2014/main" id="{C8DF8073-7CBE-78F8-385D-33EC70507F81}"/>
              </a:ext>
            </a:extLst>
          </p:cNvPr>
          <p:cNvSpPr/>
          <p:nvPr userDrawn="1"/>
        </p:nvSpPr>
        <p:spPr>
          <a:xfrm>
            <a:off x="16388899" y="5155107"/>
            <a:ext cx="4924799" cy="4320000"/>
          </a:xfrm>
          <a:prstGeom prst="roundRect">
            <a:avLst>
              <a:gd name="adj" fmla="val 7112"/>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23" name="Text Placeholder 5">
            <a:extLst>
              <a:ext uri="{FF2B5EF4-FFF2-40B4-BE49-F238E27FC236}">
                <a16:creationId xmlns:a16="http://schemas.microsoft.com/office/drawing/2014/main" id="{5D06E93C-E9EF-DAD7-BDE3-8DDAB05CDF90}"/>
              </a:ext>
            </a:extLst>
          </p:cNvPr>
          <p:cNvSpPr>
            <a:spLocks noGrp="1"/>
          </p:cNvSpPr>
          <p:nvPr>
            <p:ph type="body" sz="quarter" idx="15"/>
          </p:nvPr>
        </p:nvSpPr>
        <p:spPr>
          <a:xfrm>
            <a:off x="9719708" y="5701845"/>
            <a:ext cx="3895763" cy="3300760"/>
          </a:xfrm>
        </p:spPr>
        <p:txBody>
          <a:bodyPr>
            <a:noAutofit/>
          </a:bodyPr>
          <a:lstStyle>
            <a:lvl1pPr marL="0" indent="0">
              <a:buNone/>
              <a:defRPr kumimoji="0" lang="en-US" sz="3200" b="0" i="0" u="none" strike="noStrike" cap="none" spc="0" normalizeH="0" baseline="0">
                <a:ln>
                  <a:noFill/>
                </a:ln>
                <a:solidFill>
                  <a:schemeClr val="accent1">
                    <a:lumMod val="50000"/>
                  </a:schemeClr>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4" name="Text Placeholder 5">
            <a:extLst>
              <a:ext uri="{FF2B5EF4-FFF2-40B4-BE49-F238E27FC236}">
                <a16:creationId xmlns:a16="http://schemas.microsoft.com/office/drawing/2014/main" id="{AB64C3FA-E7EC-73CE-DEC9-E0D1DACCC92F}"/>
              </a:ext>
            </a:extLst>
          </p:cNvPr>
          <p:cNvSpPr>
            <a:spLocks noGrp="1"/>
          </p:cNvSpPr>
          <p:nvPr>
            <p:ph type="body" sz="quarter" idx="16"/>
          </p:nvPr>
        </p:nvSpPr>
        <p:spPr>
          <a:xfrm>
            <a:off x="16882946" y="5701845"/>
            <a:ext cx="3895763" cy="3300760"/>
          </a:xfrm>
        </p:spPr>
        <p:txBody>
          <a:bodyPr>
            <a:noAutofit/>
          </a:bodyPr>
          <a:lstStyle>
            <a:lvl1pPr marL="0" indent="0">
              <a:buNone/>
              <a:defRPr kumimoji="0" lang="en-US" sz="3200" b="0" i="0" u="none" strike="noStrike" cap="none" spc="0" normalizeH="0" baseline="0">
                <a:ln>
                  <a:noFill/>
                </a:ln>
                <a:solidFill>
                  <a:schemeClr val="accent1">
                    <a:lumMod val="50000"/>
                  </a:schemeClr>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31" name="Text Placeholder 5">
            <a:extLst>
              <a:ext uri="{FF2B5EF4-FFF2-40B4-BE49-F238E27FC236}">
                <a16:creationId xmlns:a16="http://schemas.microsoft.com/office/drawing/2014/main" id="{1B745795-7EE3-42BF-EDBE-49D4FAD835F5}"/>
              </a:ext>
            </a:extLst>
          </p:cNvPr>
          <p:cNvSpPr>
            <a:spLocks noGrp="1"/>
          </p:cNvSpPr>
          <p:nvPr>
            <p:ph type="body" sz="quarter" idx="17"/>
          </p:nvPr>
        </p:nvSpPr>
        <p:spPr>
          <a:xfrm>
            <a:off x="2349891" y="10445295"/>
            <a:ext cx="19038148" cy="1701954"/>
          </a:xfrm>
        </p:spPr>
        <p:txBody>
          <a:bodyPr>
            <a:noAutofit/>
          </a:bodyPr>
          <a:lstStyle>
            <a:lvl1pPr marL="0" indent="0">
              <a:buNone/>
              <a:defRPr kumimoji="0" lang="en-US" sz="2800" b="0" i="0" u="none" strike="noStrike" cap="none" spc="0" normalizeH="0" baseline="0">
                <a:ln>
                  <a:noFill/>
                </a:ln>
                <a:solidFill>
                  <a:schemeClr val="bg1"/>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33" name="Right Arrow 32">
            <a:extLst>
              <a:ext uri="{FF2B5EF4-FFF2-40B4-BE49-F238E27FC236}">
                <a16:creationId xmlns:a16="http://schemas.microsoft.com/office/drawing/2014/main" id="{0AE76436-839B-BF36-E19E-893653562EA3}"/>
              </a:ext>
            </a:extLst>
          </p:cNvPr>
          <p:cNvSpPr/>
          <p:nvPr userDrawn="1"/>
        </p:nvSpPr>
        <p:spPr>
          <a:xfrm>
            <a:off x="14509098" y="6690612"/>
            <a:ext cx="1573640" cy="1182013"/>
          </a:xfrm>
          <a:prstGeom prst="rightArrow">
            <a:avLst/>
          </a:prstGeom>
          <a:solidFill>
            <a:schemeClr val="accent1">
              <a:lumMod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8" name="Oval 7">
            <a:extLst>
              <a:ext uri="{FF2B5EF4-FFF2-40B4-BE49-F238E27FC236}">
                <a16:creationId xmlns:a16="http://schemas.microsoft.com/office/drawing/2014/main" id="{DCFF0438-821D-3C18-6D61-1BD73A4DC167}"/>
              </a:ext>
            </a:extLst>
          </p:cNvPr>
          <p:cNvSpPr/>
          <p:nvPr userDrawn="1"/>
        </p:nvSpPr>
        <p:spPr>
          <a:xfrm>
            <a:off x="4241849" y="4015089"/>
            <a:ext cx="775855" cy="836732"/>
          </a:xfrm>
          <a:prstGeom prst="ellips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chemeClr val="tx1"/>
                </a:solidFill>
                <a:effectLst/>
                <a:uFillTx/>
                <a:latin typeface="Open Sans Light" pitchFamily="2" charset="0"/>
                <a:ea typeface="Open Sans Light" pitchFamily="2" charset="0"/>
                <a:cs typeface="Open Sans Light" pitchFamily="2" charset="0"/>
                <a:sym typeface="Helvetica Neue Medium"/>
              </a:rPr>
              <a:t>1</a:t>
            </a:r>
          </a:p>
        </p:txBody>
      </p:sp>
      <p:sp>
        <p:nvSpPr>
          <p:cNvPr id="10" name="Oval 9">
            <a:extLst>
              <a:ext uri="{FF2B5EF4-FFF2-40B4-BE49-F238E27FC236}">
                <a16:creationId xmlns:a16="http://schemas.microsoft.com/office/drawing/2014/main" id="{1BC35716-81E4-A54F-3272-89DAA37CF79D}"/>
              </a:ext>
            </a:extLst>
          </p:cNvPr>
          <p:cNvSpPr/>
          <p:nvPr userDrawn="1"/>
        </p:nvSpPr>
        <p:spPr>
          <a:xfrm>
            <a:off x="11279661" y="4015089"/>
            <a:ext cx="775855" cy="836732"/>
          </a:xfrm>
          <a:prstGeom prst="ellips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chemeClr val="tx1"/>
                </a:solidFill>
                <a:effectLst/>
                <a:uFillTx/>
                <a:latin typeface="Open Sans Light" pitchFamily="2" charset="0"/>
                <a:ea typeface="Open Sans Light" pitchFamily="2" charset="0"/>
                <a:cs typeface="Open Sans Light" pitchFamily="2" charset="0"/>
                <a:sym typeface="Helvetica Neue Medium"/>
              </a:rPr>
              <a:t>2</a:t>
            </a:r>
          </a:p>
        </p:txBody>
      </p:sp>
      <p:sp>
        <p:nvSpPr>
          <p:cNvPr id="14" name="Oval 13">
            <a:extLst>
              <a:ext uri="{FF2B5EF4-FFF2-40B4-BE49-F238E27FC236}">
                <a16:creationId xmlns:a16="http://schemas.microsoft.com/office/drawing/2014/main" id="{6D587B62-738C-1BE8-E775-FC6EC9D2556E}"/>
              </a:ext>
            </a:extLst>
          </p:cNvPr>
          <p:cNvSpPr/>
          <p:nvPr userDrawn="1"/>
        </p:nvSpPr>
        <p:spPr>
          <a:xfrm>
            <a:off x="18463370" y="4015089"/>
            <a:ext cx="775855" cy="836732"/>
          </a:xfrm>
          <a:prstGeom prst="ellips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chemeClr val="tx1"/>
                </a:solidFill>
                <a:effectLst/>
                <a:uFillTx/>
                <a:latin typeface="Open Sans Light" pitchFamily="2" charset="0"/>
                <a:ea typeface="Open Sans Light" pitchFamily="2" charset="0"/>
                <a:cs typeface="Open Sans Light" pitchFamily="2" charset="0"/>
                <a:sym typeface="Helvetica Neue Medium"/>
              </a:rPr>
              <a:t>3</a:t>
            </a:r>
          </a:p>
        </p:txBody>
      </p:sp>
      <p:pic>
        <p:nvPicPr>
          <p:cNvPr id="7" name="Picture 6">
            <a:extLst>
              <a:ext uri="{FF2B5EF4-FFF2-40B4-BE49-F238E27FC236}">
                <a16:creationId xmlns:a16="http://schemas.microsoft.com/office/drawing/2014/main" id="{5EC48672-F1E2-A230-B095-57E67183FCA6}"/>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9" name="Group">
            <a:extLst>
              <a:ext uri="{FF2B5EF4-FFF2-40B4-BE49-F238E27FC236}">
                <a16:creationId xmlns:a16="http://schemas.microsoft.com/office/drawing/2014/main" id="{8D3FDAF8-012C-4D3A-C949-6317F6E219D0}"/>
              </a:ext>
            </a:extLst>
          </p:cNvPr>
          <p:cNvGrpSpPr/>
          <p:nvPr userDrawn="1"/>
        </p:nvGrpSpPr>
        <p:grpSpPr>
          <a:xfrm>
            <a:off x="756659" y="-3867"/>
            <a:ext cx="2783909" cy="2014172"/>
            <a:chOff x="-2864397" y="0"/>
            <a:chExt cx="2783907" cy="2014171"/>
          </a:xfrm>
        </p:grpSpPr>
        <p:pic>
          <p:nvPicPr>
            <p:cNvPr id="11" name="Image" descr="Image">
              <a:extLst>
                <a:ext uri="{FF2B5EF4-FFF2-40B4-BE49-F238E27FC236}">
                  <a16:creationId xmlns:a16="http://schemas.microsoft.com/office/drawing/2014/main" id="{56EB9265-9B68-78E9-B5B8-F2C39D9134A2}"/>
                </a:ext>
              </a:extLst>
            </p:cNvPr>
            <p:cNvPicPr>
              <a:picLocks noChangeAspect="1"/>
            </p:cNvPicPr>
            <p:nvPr/>
          </p:nvPicPr>
          <p:blipFill>
            <a:blip r:embed="rId3"/>
            <a:stretch>
              <a:fillRect/>
            </a:stretch>
          </p:blipFill>
          <p:spPr>
            <a:xfrm>
              <a:off x="-2864398" y="-1"/>
              <a:ext cx="630382" cy="1359672"/>
            </a:xfrm>
            <a:prstGeom prst="rect">
              <a:avLst/>
            </a:prstGeom>
            <a:ln w="12700" cap="flat">
              <a:noFill/>
              <a:miter lim="400000"/>
            </a:ln>
            <a:effectLst/>
          </p:spPr>
        </p:pic>
        <p:pic>
          <p:nvPicPr>
            <p:cNvPr id="12" name="Image" descr="Image">
              <a:extLst>
                <a:ext uri="{FF2B5EF4-FFF2-40B4-BE49-F238E27FC236}">
                  <a16:creationId xmlns:a16="http://schemas.microsoft.com/office/drawing/2014/main" id="{E445F39B-125D-DE62-15D6-B4FE5E3C4A7D}"/>
                </a:ext>
              </a:extLst>
            </p:cNvPr>
            <p:cNvPicPr>
              <a:picLocks noChangeAspect="1"/>
            </p:cNvPicPr>
            <p:nvPr/>
          </p:nvPicPr>
          <p:blipFill>
            <a:blip r:embed="rId4"/>
            <a:srcRect t="88153" r="78332"/>
            <a:stretch>
              <a:fillRect/>
            </a:stretch>
          </p:blipFill>
          <p:spPr>
            <a:xfrm>
              <a:off x="-2850027" y="1390294"/>
              <a:ext cx="601633" cy="623878"/>
            </a:xfrm>
            <a:prstGeom prst="rect">
              <a:avLst/>
            </a:prstGeom>
            <a:ln w="12700" cap="flat">
              <a:noFill/>
              <a:miter lim="400000"/>
            </a:ln>
            <a:effectLst/>
          </p:spPr>
        </p:pic>
        <p:pic>
          <p:nvPicPr>
            <p:cNvPr id="15" name="Image" descr="Image">
              <a:extLst>
                <a:ext uri="{FF2B5EF4-FFF2-40B4-BE49-F238E27FC236}">
                  <a16:creationId xmlns:a16="http://schemas.microsoft.com/office/drawing/2014/main" id="{CC8E73D5-72F6-77A3-C650-62976C858480}"/>
                </a:ext>
              </a:extLst>
            </p:cNvPr>
            <p:cNvPicPr>
              <a:picLocks noChangeAspect="1"/>
            </p:cNvPicPr>
            <p:nvPr/>
          </p:nvPicPr>
          <p:blipFill>
            <a:blip r:embed="rId4"/>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1809284995"/>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type 5">
    <p:spTree>
      <p:nvGrpSpPr>
        <p:cNvPr id="1" name=""/>
        <p:cNvGrpSpPr/>
        <p:nvPr/>
      </p:nvGrpSpPr>
      <p:grpSpPr>
        <a:xfrm>
          <a:off x="0" y="0"/>
          <a:ext cx="0" cy="0"/>
          <a:chOff x="0" y="0"/>
          <a:chExt cx="0" cy="0"/>
        </a:xfrm>
      </p:grpSpPr>
      <p:sp>
        <p:nvSpPr>
          <p:cNvPr id="2" name="Rectangle">
            <a:extLst>
              <a:ext uri="{FF2B5EF4-FFF2-40B4-BE49-F238E27FC236}">
                <a16:creationId xmlns:a16="http://schemas.microsoft.com/office/drawing/2014/main" id="{95F33489-AE64-A520-339D-37FA55DCDDCD}"/>
              </a:ext>
            </a:extLst>
          </p:cNvPr>
          <p:cNvSpPr/>
          <p:nvPr userDrawn="1"/>
        </p:nvSpPr>
        <p:spPr>
          <a:xfrm>
            <a:off x="-13856" y="2360348"/>
            <a:ext cx="24397856" cy="11436178"/>
          </a:xfrm>
          <a:prstGeom prst="rect">
            <a:avLst/>
          </a:prstGeom>
          <a:gradFill>
            <a:gsLst>
              <a:gs pos="0">
                <a:srgbClr val="2B7EC4"/>
              </a:gs>
              <a:gs pos="100000">
                <a:srgbClr val="57BFE8"/>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27" name="Text Placeholder 5">
            <a:extLst>
              <a:ext uri="{FF2B5EF4-FFF2-40B4-BE49-F238E27FC236}">
                <a16:creationId xmlns:a16="http://schemas.microsoft.com/office/drawing/2014/main" id="{F4A212B9-DBD9-E746-BAFB-9234B89096E8}"/>
              </a:ext>
            </a:extLst>
          </p:cNvPr>
          <p:cNvSpPr>
            <a:spLocks noGrp="1"/>
          </p:cNvSpPr>
          <p:nvPr>
            <p:ph type="body" sz="quarter" idx="16"/>
          </p:nvPr>
        </p:nvSpPr>
        <p:spPr>
          <a:xfrm>
            <a:off x="2167377" y="6556917"/>
            <a:ext cx="9768906" cy="5575610"/>
          </a:xfrm>
        </p:spPr>
        <p:txBody>
          <a:bodyPr>
            <a:noAutofit/>
          </a:bodyPr>
          <a:lstStyle>
            <a:lvl1pPr marL="0" indent="0">
              <a:buNone/>
              <a:defRPr kumimoji="0" lang="en-US" sz="26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34" name="Picture Placeholder 3">
            <a:extLst>
              <a:ext uri="{FF2B5EF4-FFF2-40B4-BE49-F238E27FC236}">
                <a16:creationId xmlns:a16="http://schemas.microsoft.com/office/drawing/2014/main" id="{199BEEEC-0D44-544B-A30D-8F854BF4A1E2}"/>
              </a:ext>
            </a:extLst>
          </p:cNvPr>
          <p:cNvSpPr>
            <a:spLocks noGrp="1"/>
          </p:cNvSpPr>
          <p:nvPr>
            <p:ph type="pic" sz="quarter" idx="13"/>
          </p:nvPr>
        </p:nvSpPr>
        <p:spPr>
          <a:xfrm>
            <a:off x="12339930" y="4210629"/>
            <a:ext cx="9099057" cy="7921898"/>
          </a:xfrm>
        </p:spPr>
        <p:txBody>
          <a:bodyPr/>
          <a:lstStyle>
            <a:lvl1pPr marL="0" indent="0">
              <a:buNone/>
              <a:defRPr b="0">
                <a:solidFill>
                  <a:schemeClr val="bg1"/>
                </a:solidFill>
              </a:defRPr>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313C6146-DC72-7FB3-6375-B120A24C107F}"/>
              </a:ext>
            </a:extLst>
          </p:cNvPr>
          <p:cNvSpPr>
            <a:spLocks noGrp="1"/>
          </p:cNvSpPr>
          <p:nvPr>
            <p:ph type="body" sz="quarter" idx="17" hasCustomPrompt="1"/>
          </p:nvPr>
        </p:nvSpPr>
        <p:spPr>
          <a:xfrm>
            <a:off x="2166938" y="4210049"/>
            <a:ext cx="9768874" cy="2039112"/>
          </a:xfrm>
        </p:spPr>
        <p:txBody>
          <a:bodyPr>
            <a:normAutofit/>
          </a:bodyPr>
          <a:lstStyle>
            <a:lvl1pPr marL="0" indent="0">
              <a:buNone/>
              <a:defRPr sz="4400">
                <a:solidFill>
                  <a:schemeClr val="bg1"/>
                </a:solidFill>
              </a:defRPr>
            </a:lvl1pPr>
            <a:lvl5pPr marL="2438400" indent="0" algn="l">
              <a:buFont typeface="Arial" panose="020B0604020202020204" pitchFamily="34" charset="0"/>
              <a:buNone/>
              <a:defRPr sz="4400">
                <a:solidFill>
                  <a:schemeClr val="bg1"/>
                </a:solidFill>
              </a:defRPr>
            </a:lvl5pPr>
          </a:lstStyle>
          <a:p>
            <a:pPr lvl="0"/>
            <a:r>
              <a:rPr lang="en-US" dirty="0"/>
              <a:t>Click to add text</a:t>
            </a:r>
          </a:p>
        </p:txBody>
      </p:sp>
      <p:pic>
        <p:nvPicPr>
          <p:cNvPr id="5" name="Picture 4">
            <a:extLst>
              <a:ext uri="{FF2B5EF4-FFF2-40B4-BE49-F238E27FC236}">
                <a16:creationId xmlns:a16="http://schemas.microsoft.com/office/drawing/2014/main" id="{D5CD14E8-DE1C-14FC-FEA7-30EAAA9BB93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7" name="Group">
            <a:extLst>
              <a:ext uri="{FF2B5EF4-FFF2-40B4-BE49-F238E27FC236}">
                <a16:creationId xmlns:a16="http://schemas.microsoft.com/office/drawing/2014/main" id="{E62B7B4A-4960-D224-2BB3-BD1A6C05E12C}"/>
              </a:ext>
            </a:extLst>
          </p:cNvPr>
          <p:cNvGrpSpPr/>
          <p:nvPr userDrawn="1"/>
        </p:nvGrpSpPr>
        <p:grpSpPr>
          <a:xfrm>
            <a:off x="756659" y="-3867"/>
            <a:ext cx="2783909" cy="2014172"/>
            <a:chOff x="-2864397" y="0"/>
            <a:chExt cx="2783907" cy="2014171"/>
          </a:xfrm>
        </p:grpSpPr>
        <p:pic>
          <p:nvPicPr>
            <p:cNvPr id="8" name="Image" descr="Image">
              <a:extLst>
                <a:ext uri="{FF2B5EF4-FFF2-40B4-BE49-F238E27FC236}">
                  <a16:creationId xmlns:a16="http://schemas.microsoft.com/office/drawing/2014/main" id="{6F2D1DB1-7918-B846-534B-BCACC79082AC}"/>
                </a:ext>
              </a:extLst>
            </p:cNvPr>
            <p:cNvPicPr>
              <a:picLocks noChangeAspect="1"/>
            </p:cNvPicPr>
            <p:nvPr/>
          </p:nvPicPr>
          <p:blipFill>
            <a:blip r:embed="rId3"/>
            <a:stretch>
              <a:fillRect/>
            </a:stretch>
          </p:blipFill>
          <p:spPr>
            <a:xfrm>
              <a:off x="-2864398" y="-1"/>
              <a:ext cx="630382" cy="1359672"/>
            </a:xfrm>
            <a:prstGeom prst="rect">
              <a:avLst/>
            </a:prstGeom>
            <a:ln w="12700" cap="flat">
              <a:noFill/>
              <a:miter lim="400000"/>
            </a:ln>
            <a:effectLst/>
          </p:spPr>
        </p:pic>
        <p:pic>
          <p:nvPicPr>
            <p:cNvPr id="9" name="Image" descr="Image">
              <a:extLst>
                <a:ext uri="{FF2B5EF4-FFF2-40B4-BE49-F238E27FC236}">
                  <a16:creationId xmlns:a16="http://schemas.microsoft.com/office/drawing/2014/main" id="{A33628EC-398A-85C8-EA60-202449B367CC}"/>
                </a:ext>
              </a:extLst>
            </p:cNvPr>
            <p:cNvPicPr>
              <a:picLocks noChangeAspect="1"/>
            </p:cNvPicPr>
            <p:nvPr/>
          </p:nvPicPr>
          <p:blipFill>
            <a:blip r:embed="rId4"/>
            <a:srcRect t="88153" r="78332"/>
            <a:stretch>
              <a:fillRect/>
            </a:stretch>
          </p:blipFill>
          <p:spPr>
            <a:xfrm>
              <a:off x="-2850027" y="1390294"/>
              <a:ext cx="601633" cy="623878"/>
            </a:xfrm>
            <a:prstGeom prst="rect">
              <a:avLst/>
            </a:prstGeom>
            <a:ln w="12700" cap="flat">
              <a:noFill/>
              <a:miter lim="400000"/>
            </a:ln>
            <a:effectLst/>
          </p:spPr>
        </p:pic>
        <p:pic>
          <p:nvPicPr>
            <p:cNvPr id="10" name="Image" descr="Image">
              <a:extLst>
                <a:ext uri="{FF2B5EF4-FFF2-40B4-BE49-F238E27FC236}">
                  <a16:creationId xmlns:a16="http://schemas.microsoft.com/office/drawing/2014/main" id="{4EE2131F-630C-FF89-05AC-61DFC8071803}"/>
                </a:ext>
              </a:extLst>
            </p:cNvPr>
            <p:cNvPicPr>
              <a:picLocks noChangeAspect="1"/>
            </p:cNvPicPr>
            <p:nvPr/>
          </p:nvPicPr>
          <p:blipFill>
            <a:blip r:embed="rId4"/>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2085329813"/>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ntent type 5">
    <p:spTree>
      <p:nvGrpSpPr>
        <p:cNvPr id="1" name=""/>
        <p:cNvGrpSpPr/>
        <p:nvPr/>
      </p:nvGrpSpPr>
      <p:grpSpPr>
        <a:xfrm>
          <a:off x="0" y="0"/>
          <a:ext cx="0" cy="0"/>
          <a:chOff x="0" y="0"/>
          <a:chExt cx="0" cy="0"/>
        </a:xfrm>
      </p:grpSpPr>
      <p:sp>
        <p:nvSpPr>
          <p:cNvPr id="2" name="Rectangle">
            <a:extLst>
              <a:ext uri="{FF2B5EF4-FFF2-40B4-BE49-F238E27FC236}">
                <a16:creationId xmlns:a16="http://schemas.microsoft.com/office/drawing/2014/main" id="{28F252AD-5DE4-7070-6059-31CB6E8E15CC}"/>
              </a:ext>
            </a:extLst>
          </p:cNvPr>
          <p:cNvSpPr/>
          <p:nvPr userDrawn="1"/>
        </p:nvSpPr>
        <p:spPr>
          <a:xfrm>
            <a:off x="-13856" y="2360348"/>
            <a:ext cx="24397856" cy="11436178"/>
          </a:xfrm>
          <a:prstGeom prst="rect">
            <a:avLst/>
          </a:prstGeom>
          <a:gradFill>
            <a:gsLst>
              <a:gs pos="0">
                <a:srgbClr val="2B7EC4"/>
              </a:gs>
              <a:gs pos="100000">
                <a:srgbClr val="57BFE8"/>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4" name="Or 3">
            <a:extLst>
              <a:ext uri="{FF2B5EF4-FFF2-40B4-BE49-F238E27FC236}">
                <a16:creationId xmlns:a16="http://schemas.microsoft.com/office/drawing/2014/main" id="{E68A1B27-C10C-399D-6C52-E0B8F062FF6D}"/>
              </a:ext>
            </a:extLst>
          </p:cNvPr>
          <p:cNvSpPr/>
          <p:nvPr userDrawn="1"/>
        </p:nvSpPr>
        <p:spPr>
          <a:xfrm>
            <a:off x="7481303" y="3712458"/>
            <a:ext cx="9144000" cy="9144000"/>
          </a:xfrm>
          <a:prstGeom prst="flowChartOr">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cxnSp>
        <p:nvCxnSpPr>
          <p:cNvPr id="8" name="Straight Connector 7">
            <a:extLst>
              <a:ext uri="{FF2B5EF4-FFF2-40B4-BE49-F238E27FC236}">
                <a16:creationId xmlns:a16="http://schemas.microsoft.com/office/drawing/2014/main" id="{9AE1FE12-D6E7-CC76-3FE4-BC8F0EC78DF0}"/>
              </a:ext>
            </a:extLst>
          </p:cNvPr>
          <p:cNvCxnSpPr>
            <a:cxnSpLocks/>
            <a:stCxn id="4" idx="0"/>
          </p:cNvCxnSpPr>
          <p:nvPr userDrawn="1"/>
        </p:nvCxnSpPr>
        <p:spPr>
          <a:xfrm>
            <a:off x="12053303" y="3712458"/>
            <a:ext cx="22098" cy="9144000"/>
          </a:xfrm>
          <a:prstGeom prst="line">
            <a:avLst/>
          </a:prstGeom>
          <a:noFill/>
          <a:ln w="76200" cap="flat">
            <a:solidFill>
              <a:srgbClr val="314F93"/>
            </a:solidFill>
            <a:prstDash val="solid"/>
            <a:miter lim="400000"/>
          </a:ln>
          <a:effectLst/>
          <a:sp3d/>
        </p:spPr>
        <p:style>
          <a:lnRef idx="0">
            <a:scrgbClr r="0" g="0" b="0"/>
          </a:lnRef>
          <a:fillRef idx="0">
            <a:scrgbClr r="0" g="0" b="0"/>
          </a:fillRef>
          <a:effectRef idx="0">
            <a:scrgbClr r="0" g="0" b="0"/>
          </a:effectRef>
          <a:fontRef idx="none"/>
        </p:style>
      </p:cxnSp>
      <p:cxnSp>
        <p:nvCxnSpPr>
          <p:cNvPr id="18" name="Straight Connector 17">
            <a:extLst>
              <a:ext uri="{FF2B5EF4-FFF2-40B4-BE49-F238E27FC236}">
                <a16:creationId xmlns:a16="http://schemas.microsoft.com/office/drawing/2014/main" id="{4945EE12-0322-D3C6-8589-1B9554503365}"/>
              </a:ext>
            </a:extLst>
          </p:cNvPr>
          <p:cNvCxnSpPr>
            <a:cxnSpLocks/>
            <a:endCxn id="4" idx="2"/>
          </p:cNvCxnSpPr>
          <p:nvPr userDrawn="1"/>
        </p:nvCxnSpPr>
        <p:spPr>
          <a:xfrm flipH="1">
            <a:off x="7481303" y="8284458"/>
            <a:ext cx="9144000" cy="0"/>
          </a:xfrm>
          <a:prstGeom prst="line">
            <a:avLst/>
          </a:prstGeom>
          <a:noFill/>
          <a:ln w="76200" cap="flat">
            <a:solidFill>
              <a:srgbClr val="314F93"/>
            </a:solidFill>
            <a:prstDash val="solid"/>
            <a:miter lim="400000"/>
          </a:ln>
          <a:effectLst/>
          <a:sp3d/>
        </p:spPr>
        <p:style>
          <a:lnRef idx="0">
            <a:scrgbClr r="0" g="0" b="0"/>
          </a:lnRef>
          <a:fillRef idx="0">
            <a:scrgbClr r="0" g="0" b="0"/>
          </a:fillRef>
          <a:effectRef idx="0">
            <a:scrgbClr r="0" g="0" b="0"/>
          </a:effectRef>
          <a:fontRef idx="none"/>
        </p:style>
      </p:cxnSp>
      <p:sp>
        <p:nvSpPr>
          <p:cNvPr id="16" name="Text Placeholder 15">
            <a:extLst>
              <a:ext uri="{FF2B5EF4-FFF2-40B4-BE49-F238E27FC236}">
                <a16:creationId xmlns:a16="http://schemas.microsoft.com/office/drawing/2014/main" id="{9B267469-4390-8C92-5D06-4DA338A102E6}"/>
              </a:ext>
            </a:extLst>
          </p:cNvPr>
          <p:cNvSpPr>
            <a:spLocks noGrp="1"/>
          </p:cNvSpPr>
          <p:nvPr>
            <p:ph type="body" sz="quarter" idx="11" hasCustomPrompt="1"/>
          </p:nvPr>
        </p:nvSpPr>
        <p:spPr>
          <a:xfrm>
            <a:off x="2166939" y="4018728"/>
            <a:ext cx="4683924" cy="3600000"/>
          </a:xfrm>
        </p:spPr>
        <p:txBody>
          <a:bodyPr>
            <a:normAutofit/>
          </a:bodyPr>
          <a:lstStyle>
            <a:lvl1pPr marL="0" indent="0">
              <a:buNone/>
              <a:defRPr sz="2800">
                <a:solidFill>
                  <a:schemeClr val="bg1"/>
                </a:solidFill>
              </a:defRPr>
            </a:lvl1pPr>
            <a:lvl5pPr marL="2438400" indent="0">
              <a:buNone/>
              <a:defRPr/>
            </a:lvl5pPr>
          </a:lstStyle>
          <a:p>
            <a:pPr lvl="0"/>
            <a:r>
              <a:rPr lang="en-US" dirty="0"/>
              <a:t>Click to add text</a:t>
            </a:r>
          </a:p>
        </p:txBody>
      </p:sp>
      <p:sp>
        <p:nvSpPr>
          <p:cNvPr id="25" name="Text Placeholder 15">
            <a:extLst>
              <a:ext uri="{FF2B5EF4-FFF2-40B4-BE49-F238E27FC236}">
                <a16:creationId xmlns:a16="http://schemas.microsoft.com/office/drawing/2014/main" id="{FC4F9637-2BA1-E3F7-1599-2295EF076CCC}"/>
              </a:ext>
            </a:extLst>
          </p:cNvPr>
          <p:cNvSpPr>
            <a:spLocks noGrp="1"/>
          </p:cNvSpPr>
          <p:nvPr>
            <p:ph type="body" sz="quarter" idx="12" hasCustomPrompt="1"/>
          </p:nvPr>
        </p:nvSpPr>
        <p:spPr>
          <a:xfrm>
            <a:off x="8056949" y="7294814"/>
            <a:ext cx="3795402" cy="751262"/>
          </a:xfrm>
        </p:spPr>
        <p:txBody>
          <a:bodyPr>
            <a:normAutofit/>
          </a:bodyPr>
          <a:lstStyle>
            <a:lvl1pPr marL="0" indent="0" algn="ctr">
              <a:buNone/>
              <a:defRPr sz="2800">
                <a:solidFill>
                  <a:srgbClr val="002060"/>
                </a:solidFill>
              </a:defRPr>
            </a:lvl1pPr>
            <a:lvl5pPr marL="2438400" indent="0">
              <a:buNone/>
              <a:defRPr/>
            </a:lvl5pPr>
          </a:lstStyle>
          <a:p>
            <a:pPr lvl="0"/>
            <a:r>
              <a:rPr lang="en-US" dirty="0"/>
              <a:t>Click to add text</a:t>
            </a:r>
          </a:p>
        </p:txBody>
      </p:sp>
      <p:sp>
        <p:nvSpPr>
          <p:cNvPr id="26" name="Text Placeholder 15">
            <a:extLst>
              <a:ext uri="{FF2B5EF4-FFF2-40B4-BE49-F238E27FC236}">
                <a16:creationId xmlns:a16="http://schemas.microsoft.com/office/drawing/2014/main" id="{47270689-CD03-86EE-AD4E-701F61CD37A1}"/>
              </a:ext>
            </a:extLst>
          </p:cNvPr>
          <p:cNvSpPr>
            <a:spLocks noGrp="1"/>
          </p:cNvSpPr>
          <p:nvPr>
            <p:ph type="body" sz="quarter" idx="13" hasCustomPrompt="1"/>
          </p:nvPr>
        </p:nvSpPr>
        <p:spPr>
          <a:xfrm>
            <a:off x="8056949" y="8617313"/>
            <a:ext cx="3795402" cy="751262"/>
          </a:xfrm>
        </p:spPr>
        <p:txBody>
          <a:bodyPr>
            <a:normAutofit/>
          </a:bodyPr>
          <a:lstStyle>
            <a:lvl1pPr marL="0" indent="0" algn="ctr">
              <a:buNone/>
              <a:defRPr sz="2800">
                <a:solidFill>
                  <a:srgbClr val="002060"/>
                </a:solidFill>
              </a:defRPr>
            </a:lvl1pPr>
            <a:lvl5pPr marL="2438400" indent="0">
              <a:buNone/>
              <a:defRPr/>
            </a:lvl5pPr>
          </a:lstStyle>
          <a:p>
            <a:pPr lvl="0"/>
            <a:r>
              <a:rPr lang="en-US" dirty="0"/>
              <a:t>Click to add text</a:t>
            </a:r>
          </a:p>
        </p:txBody>
      </p:sp>
      <p:sp>
        <p:nvSpPr>
          <p:cNvPr id="28" name="Text Placeholder 15">
            <a:extLst>
              <a:ext uri="{FF2B5EF4-FFF2-40B4-BE49-F238E27FC236}">
                <a16:creationId xmlns:a16="http://schemas.microsoft.com/office/drawing/2014/main" id="{B5939A4B-8504-2C32-E90E-9DA4843EF0EF}"/>
              </a:ext>
            </a:extLst>
          </p:cNvPr>
          <p:cNvSpPr>
            <a:spLocks noGrp="1"/>
          </p:cNvSpPr>
          <p:nvPr>
            <p:ph type="body" sz="quarter" idx="14" hasCustomPrompt="1"/>
          </p:nvPr>
        </p:nvSpPr>
        <p:spPr>
          <a:xfrm>
            <a:off x="12365741" y="7298299"/>
            <a:ext cx="3795402" cy="751262"/>
          </a:xfrm>
        </p:spPr>
        <p:txBody>
          <a:bodyPr>
            <a:normAutofit/>
          </a:bodyPr>
          <a:lstStyle>
            <a:lvl1pPr marL="0" indent="0" algn="ctr">
              <a:buNone/>
              <a:defRPr sz="2800">
                <a:solidFill>
                  <a:srgbClr val="002060"/>
                </a:solidFill>
              </a:defRPr>
            </a:lvl1pPr>
            <a:lvl5pPr marL="2438400" indent="0">
              <a:buNone/>
              <a:defRPr/>
            </a:lvl5pPr>
          </a:lstStyle>
          <a:p>
            <a:pPr lvl="0"/>
            <a:r>
              <a:rPr lang="en-US" dirty="0"/>
              <a:t>Click to add text</a:t>
            </a:r>
          </a:p>
        </p:txBody>
      </p:sp>
      <p:sp>
        <p:nvSpPr>
          <p:cNvPr id="29" name="Text Placeholder 15">
            <a:extLst>
              <a:ext uri="{FF2B5EF4-FFF2-40B4-BE49-F238E27FC236}">
                <a16:creationId xmlns:a16="http://schemas.microsoft.com/office/drawing/2014/main" id="{44D6C0A8-7DC7-6F84-E472-8E0CA423C51E}"/>
              </a:ext>
            </a:extLst>
          </p:cNvPr>
          <p:cNvSpPr>
            <a:spLocks noGrp="1"/>
          </p:cNvSpPr>
          <p:nvPr>
            <p:ph type="body" sz="quarter" idx="15" hasCustomPrompt="1"/>
          </p:nvPr>
        </p:nvSpPr>
        <p:spPr>
          <a:xfrm>
            <a:off x="12427997" y="8595891"/>
            <a:ext cx="3795402" cy="751262"/>
          </a:xfrm>
        </p:spPr>
        <p:txBody>
          <a:bodyPr>
            <a:normAutofit/>
          </a:bodyPr>
          <a:lstStyle>
            <a:lvl1pPr marL="0" indent="0" algn="ctr">
              <a:buNone/>
              <a:defRPr sz="2800">
                <a:solidFill>
                  <a:srgbClr val="002060"/>
                </a:solidFill>
              </a:defRPr>
            </a:lvl1pPr>
            <a:lvl5pPr marL="2438400" indent="0">
              <a:buNone/>
              <a:defRPr/>
            </a:lvl5pPr>
          </a:lstStyle>
          <a:p>
            <a:pPr lvl="0"/>
            <a:r>
              <a:rPr lang="en-US" dirty="0"/>
              <a:t>Click to add text</a:t>
            </a:r>
          </a:p>
        </p:txBody>
      </p:sp>
      <p:sp>
        <p:nvSpPr>
          <p:cNvPr id="30" name="Text Placeholder 15">
            <a:extLst>
              <a:ext uri="{FF2B5EF4-FFF2-40B4-BE49-F238E27FC236}">
                <a16:creationId xmlns:a16="http://schemas.microsoft.com/office/drawing/2014/main" id="{F6BCDD7A-9667-FF15-DEDB-20C0D431E0A3}"/>
              </a:ext>
            </a:extLst>
          </p:cNvPr>
          <p:cNvSpPr>
            <a:spLocks noGrp="1"/>
          </p:cNvSpPr>
          <p:nvPr>
            <p:ph type="body" sz="quarter" idx="16" hasCustomPrompt="1"/>
          </p:nvPr>
        </p:nvSpPr>
        <p:spPr>
          <a:xfrm>
            <a:off x="2166939" y="8938684"/>
            <a:ext cx="4683924" cy="3600000"/>
          </a:xfrm>
        </p:spPr>
        <p:txBody>
          <a:bodyPr>
            <a:normAutofit/>
          </a:bodyPr>
          <a:lstStyle>
            <a:lvl1pPr marL="0" indent="0">
              <a:buNone/>
              <a:defRPr sz="2800">
                <a:solidFill>
                  <a:schemeClr val="bg1"/>
                </a:solidFill>
              </a:defRPr>
            </a:lvl1pPr>
            <a:lvl5pPr marL="2438400" indent="0">
              <a:buNone/>
              <a:defRPr/>
            </a:lvl5pPr>
          </a:lstStyle>
          <a:p>
            <a:pPr lvl="0"/>
            <a:r>
              <a:rPr lang="en-US" dirty="0"/>
              <a:t>Click to add text</a:t>
            </a:r>
          </a:p>
        </p:txBody>
      </p:sp>
      <p:sp>
        <p:nvSpPr>
          <p:cNvPr id="31" name="Text Placeholder 15">
            <a:extLst>
              <a:ext uri="{FF2B5EF4-FFF2-40B4-BE49-F238E27FC236}">
                <a16:creationId xmlns:a16="http://schemas.microsoft.com/office/drawing/2014/main" id="{6ADBE3FB-D313-E2BC-715C-D8600CF8BD21}"/>
              </a:ext>
            </a:extLst>
          </p:cNvPr>
          <p:cNvSpPr>
            <a:spLocks noGrp="1"/>
          </p:cNvSpPr>
          <p:nvPr>
            <p:ph type="body" sz="quarter" idx="17" hasCustomPrompt="1"/>
          </p:nvPr>
        </p:nvSpPr>
        <p:spPr>
          <a:xfrm>
            <a:off x="17255744" y="4018728"/>
            <a:ext cx="4683924" cy="3600000"/>
          </a:xfrm>
        </p:spPr>
        <p:txBody>
          <a:bodyPr>
            <a:normAutofit/>
          </a:bodyPr>
          <a:lstStyle>
            <a:lvl1pPr marL="0" indent="0">
              <a:buNone/>
              <a:defRPr sz="2800">
                <a:solidFill>
                  <a:schemeClr val="bg1"/>
                </a:solidFill>
              </a:defRPr>
            </a:lvl1pPr>
            <a:lvl5pPr marL="2438400" indent="0">
              <a:buNone/>
              <a:defRPr/>
            </a:lvl5pPr>
          </a:lstStyle>
          <a:p>
            <a:pPr lvl="0"/>
            <a:r>
              <a:rPr lang="en-US" dirty="0"/>
              <a:t>Click to add text</a:t>
            </a:r>
          </a:p>
        </p:txBody>
      </p:sp>
      <p:sp>
        <p:nvSpPr>
          <p:cNvPr id="32" name="Text Placeholder 15">
            <a:extLst>
              <a:ext uri="{FF2B5EF4-FFF2-40B4-BE49-F238E27FC236}">
                <a16:creationId xmlns:a16="http://schemas.microsoft.com/office/drawing/2014/main" id="{A79FD328-17AF-2BB2-5730-3D5CA0EE9704}"/>
              </a:ext>
            </a:extLst>
          </p:cNvPr>
          <p:cNvSpPr>
            <a:spLocks noGrp="1"/>
          </p:cNvSpPr>
          <p:nvPr>
            <p:ph type="body" sz="quarter" idx="18" hasCustomPrompt="1"/>
          </p:nvPr>
        </p:nvSpPr>
        <p:spPr>
          <a:xfrm>
            <a:off x="17255744" y="8938684"/>
            <a:ext cx="4683924" cy="3600000"/>
          </a:xfrm>
        </p:spPr>
        <p:txBody>
          <a:bodyPr>
            <a:normAutofit/>
          </a:bodyPr>
          <a:lstStyle>
            <a:lvl1pPr marL="0" indent="0">
              <a:buNone/>
              <a:defRPr sz="2800">
                <a:solidFill>
                  <a:schemeClr val="bg1"/>
                </a:solidFill>
              </a:defRPr>
            </a:lvl1pPr>
            <a:lvl5pPr marL="2438400" indent="0">
              <a:buNone/>
              <a:defRPr/>
            </a:lvl5pPr>
          </a:lstStyle>
          <a:p>
            <a:pPr lvl="0"/>
            <a:r>
              <a:rPr lang="en-US" dirty="0"/>
              <a:t>Click to add text</a:t>
            </a:r>
          </a:p>
        </p:txBody>
      </p:sp>
      <p:pic>
        <p:nvPicPr>
          <p:cNvPr id="20" name="Graphic 19" descr="Artificial Intelligence with solid fill">
            <a:extLst>
              <a:ext uri="{FF2B5EF4-FFF2-40B4-BE49-F238E27FC236}">
                <a16:creationId xmlns:a16="http://schemas.microsoft.com/office/drawing/2014/main" id="{717E632E-7C2D-8BE2-BA0D-FBA56ED592A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328162" y="4999921"/>
            <a:ext cx="1936946" cy="1936946"/>
          </a:xfrm>
          <a:prstGeom prst="rect">
            <a:avLst/>
          </a:prstGeom>
        </p:spPr>
      </p:pic>
      <p:pic>
        <p:nvPicPr>
          <p:cNvPr id="22" name="Graphic 21" descr="Atom with solid fill">
            <a:extLst>
              <a:ext uri="{FF2B5EF4-FFF2-40B4-BE49-F238E27FC236}">
                <a16:creationId xmlns:a16="http://schemas.microsoft.com/office/drawing/2014/main" id="{CCE4C43E-15B3-15EB-CF11-EB3378A3CEF1}"/>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2837038" y="4968699"/>
            <a:ext cx="1958731" cy="1958731"/>
          </a:xfrm>
          <a:prstGeom prst="rect">
            <a:avLst/>
          </a:prstGeom>
        </p:spPr>
      </p:pic>
      <p:pic>
        <p:nvPicPr>
          <p:cNvPr id="24" name="Graphic 23" descr="Bar chart with solid fill">
            <a:extLst>
              <a:ext uri="{FF2B5EF4-FFF2-40B4-BE49-F238E27FC236}">
                <a16:creationId xmlns:a16="http://schemas.microsoft.com/office/drawing/2014/main" id="{0445AAA4-0C9A-80AB-86CE-F91A16FFC29C}"/>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504135" y="9715514"/>
            <a:ext cx="1696410" cy="1696410"/>
          </a:xfrm>
          <a:prstGeom prst="rect">
            <a:avLst/>
          </a:prstGeom>
        </p:spPr>
      </p:pic>
      <p:pic>
        <p:nvPicPr>
          <p:cNvPr id="35" name="Graphic 34" descr="Blockchain with solid fill">
            <a:extLst>
              <a:ext uri="{FF2B5EF4-FFF2-40B4-BE49-F238E27FC236}">
                <a16:creationId xmlns:a16="http://schemas.microsoft.com/office/drawing/2014/main" id="{CB7D00AA-1C33-1508-6057-E10BDF964F0D}"/>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2837038" y="9711819"/>
            <a:ext cx="1700105" cy="1700105"/>
          </a:xfrm>
          <a:prstGeom prst="rect">
            <a:avLst/>
          </a:prstGeom>
        </p:spPr>
      </p:pic>
      <p:pic>
        <p:nvPicPr>
          <p:cNvPr id="5" name="Picture 4">
            <a:extLst>
              <a:ext uri="{FF2B5EF4-FFF2-40B4-BE49-F238E27FC236}">
                <a16:creationId xmlns:a16="http://schemas.microsoft.com/office/drawing/2014/main" id="{C97FCB3B-92B7-9A04-09DB-5667129A353E}"/>
              </a:ext>
              <a:ext uri="{C183D7F6-B498-43B3-948B-1728B52AA6E4}">
                <adec:decorative xmlns:adec="http://schemas.microsoft.com/office/drawing/2017/decorative" val="1"/>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6" name="Group">
            <a:extLst>
              <a:ext uri="{FF2B5EF4-FFF2-40B4-BE49-F238E27FC236}">
                <a16:creationId xmlns:a16="http://schemas.microsoft.com/office/drawing/2014/main" id="{805F1785-290C-1641-A96F-184692C72980}"/>
              </a:ext>
            </a:extLst>
          </p:cNvPr>
          <p:cNvGrpSpPr/>
          <p:nvPr userDrawn="1"/>
        </p:nvGrpSpPr>
        <p:grpSpPr>
          <a:xfrm>
            <a:off x="756659" y="-3867"/>
            <a:ext cx="2783909" cy="2014172"/>
            <a:chOff x="-2864397" y="0"/>
            <a:chExt cx="2783907" cy="2014171"/>
          </a:xfrm>
        </p:grpSpPr>
        <p:pic>
          <p:nvPicPr>
            <p:cNvPr id="9" name="Image" descr="Image">
              <a:extLst>
                <a:ext uri="{FF2B5EF4-FFF2-40B4-BE49-F238E27FC236}">
                  <a16:creationId xmlns:a16="http://schemas.microsoft.com/office/drawing/2014/main" id="{DE051A88-BFBF-58FB-0D20-AA66E50B943F}"/>
                </a:ext>
              </a:extLst>
            </p:cNvPr>
            <p:cNvPicPr>
              <a:picLocks noChangeAspect="1"/>
            </p:cNvPicPr>
            <p:nvPr/>
          </p:nvPicPr>
          <p:blipFill>
            <a:blip r:embed="rId11"/>
            <a:stretch>
              <a:fillRect/>
            </a:stretch>
          </p:blipFill>
          <p:spPr>
            <a:xfrm>
              <a:off x="-2864398" y="-1"/>
              <a:ext cx="630382" cy="1359672"/>
            </a:xfrm>
            <a:prstGeom prst="rect">
              <a:avLst/>
            </a:prstGeom>
            <a:ln w="12700" cap="flat">
              <a:noFill/>
              <a:miter lim="400000"/>
            </a:ln>
            <a:effectLst/>
          </p:spPr>
        </p:pic>
        <p:pic>
          <p:nvPicPr>
            <p:cNvPr id="10" name="Image" descr="Image">
              <a:extLst>
                <a:ext uri="{FF2B5EF4-FFF2-40B4-BE49-F238E27FC236}">
                  <a16:creationId xmlns:a16="http://schemas.microsoft.com/office/drawing/2014/main" id="{FF606EC9-F598-701C-CF2B-AC339348BD1A}"/>
                </a:ext>
              </a:extLst>
            </p:cNvPr>
            <p:cNvPicPr>
              <a:picLocks noChangeAspect="1"/>
            </p:cNvPicPr>
            <p:nvPr/>
          </p:nvPicPr>
          <p:blipFill>
            <a:blip r:embed="rId12"/>
            <a:srcRect t="88153" r="78332"/>
            <a:stretch>
              <a:fillRect/>
            </a:stretch>
          </p:blipFill>
          <p:spPr>
            <a:xfrm>
              <a:off x="-2850027" y="1390294"/>
              <a:ext cx="601633" cy="623878"/>
            </a:xfrm>
            <a:prstGeom prst="rect">
              <a:avLst/>
            </a:prstGeom>
            <a:ln w="12700" cap="flat">
              <a:noFill/>
              <a:miter lim="400000"/>
            </a:ln>
            <a:effectLst/>
          </p:spPr>
        </p:pic>
        <p:pic>
          <p:nvPicPr>
            <p:cNvPr id="11" name="Image" descr="Image">
              <a:extLst>
                <a:ext uri="{FF2B5EF4-FFF2-40B4-BE49-F238E27FC236}">
                  <a16:creationId xmlns:a16="http://schemas.microsoft.com/office/drawing/2014/main" id="{1DD6A07B-1CB5-B903-09DB-950559FCE4E0}"/>
                </a:ext>
              </a:extLst>
            </p:cNvPr>
            <p:cNvPicPr>
              <a:picLocks noChangeAspect="1"/>
            </p:cNvPicPr>
            <p:nvPr/>
          </p:nvPicPr>
          <p:blipFill>
            <a:blip r:embed="rId12"/>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1070102926"/>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Content type 5">
    <p:spTree>
      <p:nvGrpSpPr>
        <p:cNvPr id="1" name=""/>
        <p:cNvGrpSpPr/>
        <p:nvPr/>
      </p:nvGrpSpPr>
      <p:grpSpPr>
        <a:xfrm>
          <a:off x="0" y="0"/>
          <a:ext cx="0" cy="0"/>
          <a:chOff x="0" y="0"/>
          <a:chExt cx="0" cy="0"/>
        </a:xfrm>
      </p:grpSpPr>
      <p:sp>
        <p:nvSpPr>
          <p:cNvPr id="2" name="Rectangle">
            <a:extLst>
              <a:ext uri="{FF2B5EF4-FFF2-40B4-BE49-F238E27FC236}">
                <a16:creationId xmlns:a16="http://schemas.microsoft.com/office/drawing/2014/main" id="{F55631E8-C878-10B3-37B6-B446CE8244F9}"/>
              </a:ext>
            </a:extLst>
          </p:cNvPr>
          <p:cNvSpPr/>
          <p:nvPr userDrawn="1"/>
        </p:nvSpPr>
        <p:spPr>
          <a:xfrm>
            <a:off x="-13856" y="2360348"/>
            <a:ext cx="24397856" cy="11436178"/>
          </a:xfrm>
          <a:prstGeom prst="rect">
            <a:avLst/>
          </a:prstGeom>
          <a:gradFill>
            <a:gsLst>
              <a:gs pos="0">
                <a:srgbClr val="2B7EC4"/>
              </a:gs>
              <a:gs pos="100000">
                <a:srgbClr val="57BFE8"/>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b="0" i="0" dirty="0">
              <a:latin typeface="OCRB" panose="020F0502020204030204" pitchFamily="34" charset="0"/>
              <a:ea typeface="Open Sans Light" pitchFamily="2" charset="0"/>
              <a:cs typeface="OCRB" panose="020F0502020204030204" pitchFamily="34"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16" name="Text Placeholder 15">
            <a:extLst>
              <a:ext uri="{FF2B5EF4-FFF2-40B4-BE49-F238E27FC236}">
                <a16:creationId xmlns:a16="http://schemas.microsoft.com/office/drawing/2014/main" id="{9B267469-4390-8C92-5D06-4DA338A102E6}"/>
              </a:ext>
            </a:extLst>
          </p:cNvPr>
          <p:cNvSpPr>
            <a:spLocks noGrp="1"/>
          </p:cNvSpPr>
          <p:nvPr>
            <p:ph type="body" sz="quarter" idx="11" hasCustomPrompt="1"/>
          </p:nvPr>
        </p:nvSpPr>
        <p:spPr>
          <a:xfrm>
            <a:off x="2166938" y="4349750"/>
            <a:ext cx="12097701" cy="3462458"/>
          </a:xfrm>
        </p:spPr>
        <p:txBody>
          <a:bodyPr>
            <a:normAutofit/>
          </a:bodyPr>
          <a:lstStyle>
            <a:lvl1pPr marL="0" indent="0">
              <a:buNone/>
              <a:defRPr sz="4000">
                <a:solidFill>
                  <a:schemeClr val="bg1"/>
                </a:solidFill>
              </a:defRPr>
            </a:lvl1pPr>
            <a:lvl5pPr marL="2438400" indent="0">
              <a:buNone/>
              <a:defRPr/>
            </a:lvl5pPr>
          </a:lstStyle>
          <a:p>
            <a:pPr lvl="0"/>
            <a:r>
              <a:rPr lang="en-US" dirty="0"/>
              <a:t>Click to add text</a:t>
            </a:r>
          </a:p>
        </p:txBody>
      </p:sp>
      <p:sp>
        <p:nvSpPr>
          <p:cNvPr id="30" name="Text Placeholder 15">
            <a:extLst>
              <a:ext uri="{FF2B5EF4-FFF2-40B4-BE49-F238E27FC236}">
                <a16:creationId xmlns:a16="http://schemas.microsoft.com/office/drawing/2014/main" id="{F6BCDD7A-9667-FF15-DEDB-20C0D431E0A3}"/>
              </a:ext>
            </a:extLst>
          </p:cNvPr>
          <p:cNvSpPr>
            <a:spLocks noGrp="1"/>
          </p:cNvSpPr>
          <p:nvPr>
            <p:ph type="body" sz="quarter" idx="16" hasCustomPrompt="1"/>
          </p:nvPr>
        </p:nvSpPr>
        <p:spPr>
          <a:xfrm>
            <a:off x="2166938" y="8938684"/>
            <a:ext cx="19839621" cy="3676241"/>
          </a:xfrm>
        </p:spPr>
        <p:txBody>
          <a:bodyPr>
            <a:normAutofit/>
          </a:bodyPr>
          <a:lstStyle>
            <a:lvl1pPr marL="0" indent="0">
              <a:buNone/>
              <a:defRPr sz="3600">
                <a:solidFill>
                  <a:schemeClr val="bg1"/>
                </a:solidFill>
              </a:defRPr>
            </a:lvl1pPr>
            <a:lvl5pPr marL="2438400" indent="0">
              <a:buNone/>
              <a:defRPr/>
            </a:lvl5pPr>
          </a:lstStyle>
          <a:p>
            <a:pPr lvl="0"/>
            <a:r>
              <a:rPr lang="en-US" dirty="0"/>
              <a:t>Click to add text</a:t>
            </a:r>
          </a:p>
        </p:txBody>
      </p:sp>
      <p:pic>
        <p:nvPicPr>
          <p:cNvPr id="5" name="Graphic 4" descr="Checklist with solid fill">
            <a:extLst>
              <a:ext uri="{FF2B5EF4-FFF2-40B4-BE49-F238E27FC236}">
                <a16:creationId xmlns:a16="http://schemas.microsoft.com/office/drawing/2014/main" id="{EEEA3E7D-43D1-BB41-8C28-FEDBD7273D0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240000" y="4320116"/>
            <a:ext cx="3535680" cy="3535680"/>
          </a:xfrm>
          <a:prstGeom prst="rect">
            <a:avLst/>
          </a:prstGeom>
        </p:spPr>
      </p:pic>
      <p:pic>
        <p:nvPicPr>
          <p:cNvPr id="6" name="Picture 5">
            <a:extLst>
              <a:ext uri="{FF2B5EF4-FFF2-40B4-BE49-F238E27FC236}">
                <a16:creationId xmlns:a16="http://schemas.microsoft.com/office/drawing/2014/main" id="{8D1F61AE-0C1A-636C-687E-207E2A2A70F6}"/>
              </a:ext>
              <a:ext uri="{C183D7F6-B498-43B3-948B-1728B52AA6E4}">
                <adec:decorative xmlns:adec="http://schemas.microsoft.com/office/drawing/2017/decorative" val="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7" name="Group">
            <a:extLst>
              <a:ext uri="{FF2B5EF4-FFF2-40B4-BE49-F238E27FC236}">
                <a16:creationId xmlns:a16="http://schemas.microsoft.com/office/drawing/2014/main" id="{A734540B-EB64-130D-3523-93575103ED02}"/>
              </a:ext>
            </a:extLst>
          </p:cNvPr>
          <p:cNvGrpSpPr/>
          <p:nvPr userDrawn="1"/>
        </p:nvGrpSpPr>
        <p:grpSpPr>
          <a:xfrm>
            <a:off x="756659" y="-3867"/>
            <a:ext cx="2783909" cy="2014172"/>
            <a:chOff x="-2864397" y="0"/>
            <a:chExt cx="2783907" cy="2014171"/>
          </a:xfrm>
        </p:grpSpPr>
        <p:pic>
          <p:nvPicPr>
            <p:cNvPr id="8" name="Image" descr="Image">
              <a:extLst>
                <a:ext uri="{FF2B5EF4-FFF2-40B4-BE49-F238E27FC236}">
                  <a16:creationId xmlns:a16="http://schemas.microsoft.com/office/drawing/2014/main" id="{5953221E-8F74-C3B9-7C70-CFB02A3B7E6C}"/>
                </a:ext>
              </a:extLst>
            </p:cNvPr>
            <p:cNvPicPr>
              <a:picLocks noChangeAspect="1"/>
            </p:cNvPicPr>
            <p:nvPr/>
          </p:nvPicPr>
          <p:blipFill>
            <a:blip r:embed="rId5"/>
            <a:stretch>
              <a:fillRect/>
            </a:stretch>
          </p:blipFill>
          <p:spPr>
            <a:xfrm>
              <a:off x="-2864398" y="-1"/>
              <a:ext cx="630382" cy="1359672"/>
            </a:xfrm>
            <a:prstGeom prst="rect">
              <a:avLst/>
            </a:prstGeom>
            <a:ln w="12700" cap="flat">
              <a:noFill/>
              <a:miter lim="400000"/>
            </a:ln>
            <a:effectLst/>
          </p:spPr>
        </p:pic>
        <p:pic>
          <p:nvPicPr>
            <p:cNvPr id="9" name="Image" descr="Image">
              <a:extLst>
                <a:ext uri="{FF2B5EF4-FFF2-40B4-BE49-F238E27FC236}">
                  <a16:creationId xmlns:a16="http://schemas.microsoft.com/office/drawing/2014/main" id="{49A2096B-323B-F3EF-7CC9-DF562AC8C228}"/>
                </a:ext>
              </a:extLst>
            </p:cNvPr>
            <p:cNvPicPr>
              <a:picLocks noChangeAspect="1"/>
            </p:cNvPicPr>
            <p:nvPr/>
          </p:nvPicPr>
          <p:blipFill>
            <a:blip r:embed="rId6"/>
            <a:srcRect t="88153" r="78332"/>
            <a:stretch>
              <a:fillRect/>
            </a:stretch>
          </p:blipFill>
          <p:spPr>
            <a:xfrm>
              <a:off x="-2850027" y="1390294"/>
              <a:ext cx="601633" cy="623878"/>
            </a:xfrm>
            <a:prstGeom prst="rect">
              <a:avLst/>
            </a:prstGeom>
            <a:ln w="12700" cap="flat">
              <a:noFill/>
              <a:miter lim="400000"/>
            </a:ln>
            <a:effectLst/>
          </p:spPr>
        </p:pic>
        <p:pic>
          <p:nvPicPr>
            <p:cNvPr id="10" name="Image" descr="Image">
              <a:extLst>
                <a:ext uri="{FF2B5EF4-FFF2-40B4-BE49-F238E27FC236}">
                  <a16:creationId xmlns:a16="http://schemas.microsoft.com/office/drawing/2014/main" id="{8B7EE6C9-8BC7-CD09-089B-BA35D919D1CC}"/>
                </a:ext>
              </a:extLst>
            </p:cNvPr>
            <p:cNvPicPr>
              <a:picLocks noChangeAspect="1"/>
            </p:cNvPicPr>
            <p:nvPr/>
          </p:nvPicPr>
          <p:blipFill>
            <a:blip r:embed="rId6"/>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2227040866"/>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ntent type 4">
    <p:spTree>
      <p:nvGrpSpPr>
        <p:cNvPr id="1" name=""/>
        <p:cNvGrpSpPr/>
        <p:nvPr/>
      </p:nvGrpSpPr>
      <p:grpSpPr>
        <a:xfrm>
          <a:off x="0" y="0"/>
          <a:ext cx="0" cy="0"/>
          <a:chOff x="0" y="0"/>
          <a:chExt cx="0" cy="0"/>
        </a:xfrm>
      </p:grpSpPr>
      <p:sp>
        <p:nvSpPr>
          <p:cNvPr id="17" name="Rectangle">
            <a:extLst>
              <a:ext uri="{FF2B5EF4-FFF2-40B4-BE49-F238E27FC236}">
                <a16:creationId xmlns:a16="http://schemas.microsoft.com/office/drawing/2014/main" id="{57D6C136-B186-B244-9E34-B1B3CC503956}"/>
              </a:ext>
            </a:extLst>
          </p:cNvPr>
          <p:cNvSpPr/>
          <p:nvPr userDrawn="1"/>
        </p:nvSpPr>
        <p:spPr>
          <a:xfrm>
            <a:off x="0" y="2360348"/>
            <a:ext cx="24384000" cy="11436178"/>
          </a:xfrm>
          <a:prstGeom prst="rect">
            <a:avLst/>
          </a:prstGeom>
          <a:gradFill>
            <a:gsLst>
              <a:gs pos="0">
                <a:srgbClr val="F15A24"/>
              </a:gs>
              <a:gs pos="100000">
                <a:srgbClr val="F8A036"/>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25" name="Text Placeholder 5">
            <a:extLst>
              <a:ext uri="{FF2B5EF4-FFF2-40B4-BE49-F238E27FC236}">
                <a16:creationId xmlns:a16="http://schemas.microsoft.com/office/drawing/2014/main" id="{0C2D7F5C-BD73-5445-9E3A-82A31E22F625}"/>
              </a:ext>
            </a:extLst>
          </p:cNvPr>
          <p:cNvSpPr>
            <a:spLocks noGrp="1"/>
          </p:cNvSpPr>
          <p:nvPr>
            <p:ph type="body" sz="quarter" idx="14"/>
          </p:nvPr>
        </p:nvSpPr>
        <p:spPr>
          <a:xfrm>
            <a:off x="3176751" y="10942822"/>
            <a:ext cx="8523218" cy="1444847"/>
          </a:xfrm>
        </p:spPr>
        <p:txBody>
          <a:bodyPr>
            <a:noAutofit/>
          </a:bodyPr>
          <a:lstStyle>
            <a:lvl1pPr marL="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6" name="Text Placeholder 5">
            <a:extLst>
              <a:ext uri="{FF2B5EF4-FFF2-40B4-BE49-F238E27FC236}">
                <a16:creationId xmlns:a16="http://schemas.microsoft.com/office/drawing/2014/main" id="{25FCA52D-C087-3347-A5F3-54D623B2115B}"/>
              </a:ext>
            </a:extLst>
          </p:cNvPr>
          <p:cNvSpPr>
            <a:spLocks noGrp="1"/>
          </p:cNvSpPr>
          <p:nvPr>
            <p:ph type="body" sz="quarter" idx="15"/>
          </p:nvPr>
        </p:nvSpPr>
        <p:spPr>
          <a:xfrm>
            <a:off x="12684029" y="10972442"/>
            <a:ext cx="8523218" cy="1444848"/>
          </a:xfrm>
        </p:spPr>
        <p:txBody>
          <a:bodyPr>
            <a:noAutofit/>
          </a:bodyPr>
          <a:lstStyle>
            <a:lvl1pPr marL="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33" name="Picture Placeholder 3">
            <a:extLst>
              <a:ext uri="{FF2B5EF4-FFF2-40B4-BE49-F238E27FC236}">
                <a16:creationId xmlns:a16="http://schemas.microsoft.com/office/drawing/2014/main" id="{3520A367-5826-4047-8F6E-214336795336}"/>
              </a:ext>
            </a:extLst>
          </p:cNvPr>
          <p:cNvSpPr>
            <a:spLocks noGrp="1"/>
          </p:cNvSpPr>
          <p:nvPr>
            <p:ph type="pic" sz="quarter" idx="11"/>
          </p:nvPr>
        </p:nvSpPr>
        <p:spPr>
          <a:xfrm>
            <a:off x="3176751" y="4582010"/>
            <a:ext cx="8523218" cy="5555977"/>
          </a:xfrm>
        </p:spPr>
        <p:txBody>
          <a:bodyPr/>
          <a:lstStyle>
            <a:lvl1pPr marL="0" indent="0">
              <a:buNone/>
              <a:defRPr>
                <a:solidFill>
                  <a:schemeClr val="bg1"/>
                </a:solidFill>
              </a:defRPr>
            </a:lvl1pPr>
          </a:lstStyle>
          <a:p>
            <a:r>
              <a:rPr lang="en-US"/>
              <a:t>Click icon to add picture</a:t>
            </a:r>
            <a:endParaRPr lang="en-US" dirty="0"/>
          </a:p>
        </p:txBody>
      </p:sp>
      <p:sp>
        <p:nvSpPr>
          <p:cNvPr id="34" name="Picture Placeholder 3">
            <a:extLst>
              <a:ext uri="{FF2B5EF4-FFF2-40B4-BE49-F238E27FC236}">
                <a16:creationId xmlns:a16="http://schemas.microsoft.com/office/drawing/2014/main" id="{09A473F0-3B7E-704A-AA89-F4277FCB9971}"/>
              </a:ext>
            </a:extLst>
          </p:cNvPr>
          <p:cNvSpPr>
            <a:spLocks noGrp="1"/>
          </p:cNvSpPr>
          <p:nvPr>
            <p:ph type="pic" sz="quarter" idx="12"/>
          </p:nvPr>
        </p:nvSpPr>
        <p:spPr>
          <a:xfrm>
            <a:off x="12684029" y="4582010"/>
            <a:ext cx="8523218" cy="5577461"/>
          </a:xfrm>
        </p:spPr>
        <p:txBody>
          <a:bodyPr/>
          <a:lstStyle>
            <a:lvl1pPr marL="0" indent="0">
              <a:buNone/>
              <a:defRPr>
                <a:solidFill>
                  <a:schemeClr val="bg1"/>
                </a:solidFill>
              </a:defRPr>
            </a:lvl1pPr>
          </a:lstStyle>
          <a:p>
            <a:r>
              <a:rPr lang="en-US"/>
              <a:t>Click icon to add picture</a:t>
            </a:r>
            <a:endParaRPr lang="en-US" dirty="0"/>
          </a:p>
        </p:txBody>
      </p:sp>
      <p:pic>
        <p:nvPicPr>
          <p:cNvPr id="4" name="Picture 3">
            <a:extLst>
              <a:ext uri="{FF2B5EF4-FFF2-40B4-BE49-F238E27FC236}">
                <a16:creationId xmlns:a16="http://schemas.microsoft.com/office/drawing/2014/main" id="{D5210B6C-2009-3AB9-2B36-C9C111BD1FBB}"/>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5" name="Group">
            <a:extLst>
              <a:ext uri="{FF2B5EF4-FFF2-40B4-BE49-F238E27FC236}">
                <a16:creationId xmlns:a16="http://schemas.microsoft.com/office/drawing/2014/main" id="{6BFD5909-E19C-D820-5C51-280C15B09CBC}"/>
              </a:ext>
            </a:extLst>
          </p:cNvPr>
          <p:cNvGrpSpPr/>
          <p:nvPr userDrawn="1"/>
        </p:nvGrpSpPr>
        <p:grpSpPr>
          <a:xfrm>
            <a:off x="756659" y="-3867"/>
            <a:ext cx="2783909" cy="2014172"/>
            <a:chOff x="-2864397" y="0"/>
            <a:chExt cx="2783907" cy="2014171"/>
          </a:xfrm>
        </p:grpSpPr>
        <p:pic>
          <p:nvPicPr>
            <p:cNvPr id="6" name="Image" descr="Image">
              <a:extLst>
                <a:ext uri="{FF2B5EF4-FFF2-40B4-BE49-F238E27FC236}">
                  <a16:creationId xmlns:a16="http://schemas.microsoft.com/office/drawing/2014/main" id="{8B08C927-B7A0-43BA-4100-83612BFB59A9}"/>
                </a:ext>
              </a:extLst>
            </p:cNvPr>
            <p:cNvPicPr>
              <a:picLocks noChangeAspect="1"/>
            </p:cNvPicPr>
            <p:nvPr/>
          </p:nvPicPr>
          <p:blipFill>
            <a:blip r:embed="rId3"/>
            <a:stretch>
              <a:fillRect/>
            </a:stretch>
          </p:blipFill>
          <p:spPr>
            <a:xfrm>
              <a:off x="-2864398" y="-1"/>
              <a:ext cx="630382" cy="1359672"/>
            </a:xfrm>
            <a:prstGeom prst="rect">
              <a:avLst/>
            </a:prstGeom>
            <a:ln w="12700" cap="flat">
              <a:noFill/>
              <a:miter lim="400000"/>
            </a:ln>
            <a:effectLst/>
          </p:spPr>
        </p:pic>
        <p:pic>
          <p:nvPicPr>
            <p:cNvPr id="7" name="Image" descr="Image">
              <a:extLst>
                <a:ext uri="{FF2B5EF4-FFF2-40B4-BE49-F238E27FC236}">
                  <a16:creationId xmlns:a16="http://schemas.microsoft.com/office/drawing/2014/main" id="{6AFC5A1D-896A-4BE5-A25A-A0172137210B}"/>
                </a:ext>
              </a:extLst>
            </p:cNvPr>
            <p:cNvPicPr>
              <a:picLocks noChangeAspect="1"/>
            </p:cNvPicPr>
            <p:nvPr/>
          </p:nvPicPr>
          <p:blipFill>
            <a:blip r:embed="rId4"/>
            <a:srcRect t="88153" r="78332"/>
            <a:stretch>
              <a:fillRect/>
            </a:stretch>
          </p:blipFill>
          <p:spPr>
            <a:xfrm>
              <a:off x="-2850027" y="1390294"/>
              <a:ext cx="601633" cy="623878"/>
            </a:xfrm>
            <a:prstGeom prst="rect">
              <a:avLst/>
            </a:prstGeom>
            <a:ln w="12700" cap="flat">
              <a:noFill/>
              <a:miter lim="400000"/>
            </a:ln>
            <a:effectLst/>
          </p:spPr>
        </p:pic>
        <p:pic>
          <p:nvPicPr>
            <p:cNvPr id="8" name="Image" descr="Image">
              <a:extLst>
                <a:ext uri="{FF2B5EF4-FFF2-40B4-BE49-F238E27FC236}">
                  <a16:creationId xmlns:a16="http://schemas.microsoft.com/office/drawing/2014/main" id="{58C85CFC-A584-60C9-398C-FC5F3B10CF07}"/>
                </a:ext>
              </a:extLst>
            </p:cNvPr>
            <p:cNvPicPr>
              <a:picLocks noChangeAspect="1"/>
            </p:cNvPicPr>
            <p:nvPr/>
          </p:nvPicPr>
          <p:blipFill>
            <a:blip r:embed="rId4"/>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779245570"/>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2" name="Rectangle">
            <a:extLst>
              <a:ext uri="{FF2B5EF4-FFF2-40B4-BE49-F238E27FC236}">
                <a16:creationId xmlns:a16="http://schemas.microsoft.com/office/drawing/2014/main" id="{450F1BD6-0F15-C34E-9F74-50970B5378D2}"/>
              </a:ext>
            </a:extLst>
          </p:cNvPr>
          <p:cNvSpPr/>
          <p:nvPr userDrawn="1"/>
        </p:nvSpPr>
        <p:spPr>
          <a:xfrm>
            <a:off x="0" y="2360348"/>
            <a:ext cx="24384000" cy="11436178"/>
          </a:xfrm>
          <a:prstGeom prst="rect">
            <a:avLst/>
          </a:prstGeom>
          <a:gradFill>
            <a:gsLst>
              <a:gs pos="0">
                <a:srgbClr val="F15A24"/>
              </a:gs>
              <a:gs pos="100000">
                <a:srgbClr val="F8A036"/>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4" name="Chart Placeholder 3">
            <a:extLst>
              <a:ext uri="{FF2B5EF4-FFF2-40B4-BE49-F238E27FC236}">
                <a16:creationId xmlns:a16="http://schemas.microsoft.com/office/drawing/2014/main" id="{64D80AC6-9CFD-09B5-1CEF-F695884CCD02}"/>
              </a:ext>
            </a:extLst>
          </p:cNvPr>
          <p:cNvSpPr>
            <a:spLocks noGrp="1"/>
          </p:cNvSpPr>
          <p:nvPr>
            <p:ph type="chart" sz="quarter" idx="11" hasCustomPrompt="1"/>
          </p:nvPr>
        </p:nvSpPr>
        <p:spPr>
          <a:xfrm>
            <a:off x="11460163" y="3962400"/>
            <a:ext cx="12118975" cy="9083675"/>
          </a:xfrm>
        </p:spPr>
        <p:txBody>
          <a:bodyPr>
            <a:normAutofit/>
          </a:bodyPr>
          <a:lstStyle>
            <a:lvl1pPr marL="0" indent="0">
              <a:buNone/>
              <a:defRPr sz="4000">
                <a:solidFill>
                  <a:schemeClr val="bg1"/>
                </a:solidFill>
              </a:defRPr>
            </a:lvl1pPr>
          </a:lstStyle>
          <a:p>
            <a:r>
              <a:rPr lang="en-US" dirty="0"/>
              <a:t>Click to insert chart</a:t>
            </a:r>
          </a:p>
        </p:txBody>
      </p:sp>
      <p:sp>
        <p:nvSpPr>
          <p:cNvPr id="6" name="Text Placeholder 5">
            <a:extLst>
              <a:ext uri="{FF2B5EF4-FFF2-40B4-BE49-F238E27FC236}">
                <a16:creationId xmlns:a16="http://schemas.microsoft.com/office/drawing/2014/main" id="{DEA6CC15-DCB9-9ABD-A03B-8B586BD05B11}"/>
              </a:ext>
            </a:extLst>
          </p:cNvPr>
          <p:cNvSpPr>
            <a:spLocks noGrp="1"/>
          </p:cNvSpPr>
          <p:nvPr>
            <p:ph type="body" sz="quarter" idx="12"/>
          </p:nvPr>
        </p:nvSpPr>
        <p:spPr>
          <a:xfrm>
            <a:off x="3902075" y="3962399"/>
            <a:ext cx="7010400" cy="4058049"/>
          </a:xfrm>
        </p:spPr>
        <p:txBody>
          <a:bodyPr>
            <a:normAutofit/>
          </a:bodyPr>
          <a:lstStyle>
            <a:lvl1pPr marL="0" indent="0">
              <a:buNone/>
              <a:defRPr sz="3600">
                <a:solidFill>
                  <a:schemeClr val="bg1"/>
                </a:solidFill>
              </a:defRPr>
            </a:lvl1pPr>
          </a:lstStyle>
          <a:p>
            <a:pPr lvl="0"/>
            <a:r>
              <a:rPr lang="en-US"/>
              <a:t>Click to edit Master text styles</a:t>
            </a:r>
          </a:p>
        </p:txBody>
      </p:sp>
      <p:pic>
        <p:nvPicPr>
          <p:cNvPr id="9" name="Graphic 8" descr="Blockchain with solid fill">
            <a:extLst>
              <a:ext uri="{FF2B5EF4-FFF2-40B4-BE49-F238E27FC236}">
                <a16:creationId xmlns:a16="http://schemas.microsoft.com/office/drawing/2014/main" id="{C6F9FEE2-3F55-6EBA-4F92-F43ABD638BA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37047" y="3962400"/>
            <a:ext cx="1403522" cy="1403522"/>
          </a:xfrm>
          <a:prstGeom prst="rect">
            <a:avLst/>
          </a:prstGeom>
        </p:spPr>
      </p:pic>
      <p:sp>
        <p:nvSpPr>
          <p:cNvPr id="20" name="Text Placeholder 5">
            <a:extLst>
              <a:ext uri="{FF2B5EF4-FFF2-40B4-BE49-F238E27FC236}">
                <a16:creationId xmlns:a16="http://schemas.microsoft.com/office/drawing/2014/main" id="{8597BD3B-4478-8A1D-BD26-1D9EFAA7FCF2}"/>
              </a:ext>
            </a:extLst>
          </p:cNvPr>
          <p:cNvSpPr>
            <a:spLocks noGrp="1"/>
          </p:cNvSpPr>
          <p:nvPr>
            <p:ph type="body" sz="quarter" idx="13"/>
          </p:nvPr>
        </p:nvSpPr>
        <p:spPr>
          <a:xfrm>
            <a:off x="3902075" y="8861383"/>
            <a:ext cx="7010400" cy="4058049"/>
          </a:xfrm>
        </p:spPr>
        <p:txBody>
          <a:bodyPr>
            <a:normAutofit/>
          </a:bodyPr>
          <a:lstStyle>
            <a:lvl1pPr marL="0" indent="0">
              <a:buNone/>
              <a:defRPr sz="3600">
                <a:solidFill>
                  <a:schemeClr val="bg1"/>
                </a:solidFill>
              </a:defRPr>
            </a:lvl1pPr>
          </a:lstStyle>
          <a:p>
            <a:pPr lvl="0"/>
            <a:r>
              <a:rPr lang="en-US"/>
              <a:t>Click to edit Master text styles</a:t>
            </a:r>
          </a:p>
        </p:txBody>
      </p:sp>
      <p:pic>
        <p:nvPicPr>
          <p:cNvPr id="11" name="Graphic 10" descr="Bullseye with solid fill">
            <a:extLst>
              <a:ext uri="{FF2B5EF4-FFF2-40B4-BE49-F238E27FC236}">
                <a16:creationId xmlns:a16="http://schemas.microsoft.com/office/drawing/2014/main" id="{D6B829BF-9E0D-0105-F75C-8DDD429EFC01}"/>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87110" y="8648744"/>
            <a:ext cx="1403521" cy="1403521"/>
          </a:xfrm>
          <a:prstGeom prst="rect">
            <a:avLst/>
          </a:prstGeom>
        </p:spPr>
      </p:pic>
      <p:pic>
        <p:nvPicPr>
          <p:cNvPr id="7" name="Picture 6">
            <a:extLst>
              <a:ext uri="{FF2B5EF4-FFF2-40B4-BE49-F238E27FC236}">
                <a16:creationId xmlns:a16="http://schemas.microsoft.com/office/drawing/2014/main" id="{D0C22165-28E5-078B-D527-EB85E34E9D08}"/>
              </a:ext>
              <a:ext uri="{C183D7F6-B498-43B3-948B-1728B52AA6E4}">
                <adec:decorative xmlns:adec="http://schemas.microsoft.com/office/drawing/2017/decorative" val="1"/>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8" name="Group">
            <a:extLst>
              <a:ext uri="{FF2B5EF4-FFF2-40B4-BE49-F238E27FC236}">
                <a16:creationId xmlns:a16="http://schemas.microsoft.com/office/drawing/2014/main" id="{1AB01AB1-EADC-77A2-A940-2DE69B7ABE8E}"/>
              </a:ext>
            </a:extLst>
          </p:cNvPr>
          <p:cNvGrpSpPr/>
          <p:nvPr userDrawn="1"/>
        </p:nvGrpSpPr>
        <p:grpSpPr>
          <a:xfrm>
            <a:off x="756659" y="-3867"/>
            <a:ext cx="2783909" cy="2014172"/>
            <a:chOff x="-2864397" y="0"/>
            <a:chExt cx="2783907" cy="2014171"/>
          </a:xfrm>
        </p:grpSpPr>
        <p:pic>
          <p:nvPicPr>
            <p:cNvPr id="10" name="Image" descr="Image">
              <a:extLst>
                <a:ext uri="{FF2B5EF4-FFF2-40B4-BE49-F238E27FC236}">
                  <a16:creationId xmlns:a16="http://schemas.microsoft.com/office/drawing/2014/main" id="{3B174F11-D671-E0EF-C5C9-332FF7B2255D}"/>
                </a:ext>
              </a:extLst>
            </p:cNvPr>
            <p:cNvPicPr>
              <a:picLocks noChangeAspect="1"/>
            </p:cNvPicPr>
            <p:nvPr/>
          </p:nvPicPr>
          <p:blipFill>
            <a:blip r:embed="rId7"/>
            <a:stretch>
              <a:fillRect/>
            </a:stretch>
          </p:blipFill>
          <p:spPr>
            <a:xfrm>
              <a:off x="-2864398" y="-1"/>
              <a:ext cx="630382" cy="1359672"/>
            </a:xfrm>
            <a:prstGeom prst="rect">
              <a:avLst/>
            </a:prstGeom>
            <a:ln w="12700" cap="flat">
              <a:noFill/>
              <a:miter lim="400000"/>
            </a:ln>
            <a:effectLst/>
          </p:spPr>
        </p:pic>
        <p:pic>
          <p:nvPicPr>
            <p:cNvPr id="12" name="Image" descr="Image">
              <a:extLst>
                <a:ext uri="{FF2B5EF4-FFF2-40B4-BE49-F238E27FC236}">
                  <a16:creationId xmlns:a16="http://schemas.microsoft.com/office/drawing/2014/main" id="{B2D60E6B-CEFB-1201-1ABC-A47A5C6DEDA7}"/>
                </a:ext>
              </a:extLst>
            </p:cNvPr>
            <p:cNvPicPr>
              <a:picLocks noChangeAspect="1"/>
            </p:cNvPicPr>
            <p:nvPr/>
          </p:nvPicPr>
          <p:blipFill>
            <a:blip r:embed="rId8"/>
            <a:srcRect t="88153" r="78332"/>
            <a:stretch>
              <a:fillRect/>
            </a:stretch>
          </p:blipFill>
          <p:spPr>
            <a:xfrm>
              <a:off x="-2850027" y="1390294"/>
              <a:ext cx="601633" cy="623878"/>
            </a:xfrm>
            <a:prstGeom prst="rect">
              <a:avLst/>
            </a:prstGeom>
            <a:ln w="12700" cap="flat">
              <a:noFill/>
              <a:miter lim="400000"/>
            </a:ln>
            <a:effectLst/>
          </p:spPr>
        </p:pic>
        <p:pic>
          <p:nvPicPr>
            <p:cNvPr id="14" name="Image" descr="Image">
              <a:extLst>
                <a:ext uri="{FF2B5EF4-FFF2-40B4-BE49-F238E27FC236}">
                  <a16:creationId xmlns:a16="http://schemas.microsoft.com/office/drawing/2014/main" id="{3ECE39F8-02C5-64A7-9AC5-4BDC8C44E368}"/>
                </a:ext>
              </a:extLst>
            </p:cNvPr>
            <p:cNvPicPr>
              <a:picLocks noChangeAspect="1"/>
            </p:cNvPicPr>
            <p:nvPr/>
          </p:nvPicPr>
          <p:blipFill>
            <a:blip r:embed="rId8"/>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3811012248"/>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type 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2058"/>
            <a:ext cx="14715569" cy="510281"/>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rgbClr val="424242"/>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11" name="Content Placeholder 7">
            <a:extLst>
              <a:ext uri="{FF2B5EF4-FFF2-40B4-BE49-F238E27FC236}">
                <a16:creationId xmlns:a16="http://schemas.microsoft.com/office/drawing/2014/main" id="{CCD29839-25B4-3D48-8D8C-B1D859A74A9A}"/>
              </a:ext>
            </a:extLst>
          </p:cNvPr>
          <p:cNvSpPr>
            <a:spLocks noGrp="1"/>
          </p:cNvSpPr>
          <p:nvPr>
            <p:ph sz="quarter" idx="11"/>
          </p:nvPr>
        </p:nvSpPr>
        <p:spPr>
          <a:xfrm>
            <a:off x="5486930" y="5334432"/>
            <a:ext cx="13714940" cy="4522264"/>
          </a:xfrm>
        </p:spPr>
        <p:txBody>
          <a:bodyPr>
            <a:normAutofit/>
          </a:bodyPr>
          <a:lstStyle>
            <a:lvl1pPr marL="266700" indent="-266700">
              <a:lnSpc>
                <a:spcPct val="100000"/>
              </a:lnSpc>
              <a:tabLst/>
              <a:defRPr kumimoji="0" lang="en-US" sz="2600" b="0" i="0" u="none" strike="noStrike" cap="none" spc="0" normalizeH="0" baseline="0">
                <a:ln>
                  <a:noFill/>
                </a:ln>
                <a:solidFill>
                  <a:srgbClr val="212121"/>
                </a:solidFill>
                <a:effectLst/>
                <a:uFillTx/>
                <a:latin typeface="Open Sans Light"/>
                <a:ea typeface="Open Sans Light"/>
                <a:cs typeface="Open Sans Light"/>
                <a:sym typeface="Helvetica Neue"/>
              </a:defRPr>
            </a:lvl1pPr>
            <a:lvl2pPr marL="890588" indent="-280988">
              <a:lnSpc>
                <a:spcPct val="100000"/>
              </a:lnSpc>
              <a:tabLst/>
              <a:defRPr kumimoji="0" lang="en-US" sz="2600" b="0" i="0" u="none" strike="noStrike" cap="none" spc="0" normalizeH="0" baseline="0">
                <a:ln>
                  <a:noFill/>
                </a:ln>
                <a:solidFill>
                  <a:srgbClr val="212121"/>
                </a:solidFill>
                <a:effectLst/>
                <a:uFillTx/>
                <a:latin typeface="Open Sans Light"/>
                <a:ea typeface="Open Sans Light"/>
                <a:cs typeface="Open Sans Light"/>
                <a:sym typeface="Helvetica Neue"/>
              </a:defRPr>
            </a:lvl2pPr>
            <a:lvl3pPr marL="1470025" indent="-250825">
              <a:lnSpc>
                <a:spcPct val="100000"/>
              </a:lnSpc>
              <a:tabLst/>
              <a:defRPr kumimoji="0" lang="en-US" sz="2600" b="0" i="0" u="none" strike="noStrike" cap="none" spc="0" normalizeH="0" baseline="0">
                <a:ln>
                  <a:noFill/>
                </a:ln>
                <a:solidFill>
                  <a:srgbClr val="212121"/>
                </a:solidFill>
                <a:effectLst/>
                <a:uFillTx/>
                <a:latin typeface="Open Sans Light"/>
                <a:ea typeface="Open Sans Light"/>
                <a:cs typeface="Open Sans Light"/>
                <a:sym typeface="Helvetica Neue"/>
              </a:defRPr>
            </a:lvl3pPr>
            <a:lvl4pPr marL="2138363" indent="-309563">
              <a:lnSpc>
                <a:spcPct val="100000"/>
              </a:lnSpc>
              <a:tabLst/>
              <a:defRPr kumimoji="0" lang="en-US" sz="2600" b="0" i="0" u="none" strike="noStrike" cap="none" spc="0" normalizeH="0" baseline="0">
                <a:ln>
                  <a:noFill/>
                </a:ln>
                <a:solidFill>
                  <a:srgbClr val="212121"/>
                </a:solidFill>
                <a:effectLst/>
                <a:uFillTx/>
                <a:latin typeface="Open Sans Light"/>
                <a:ea typeface="Open Sans Light"/>
                <a:cs typeface="Open Sans Light"/>
                <a:sym typeface="Helvetica Neue"/>
              </a:defRPr>
            </a:lvl4pPr>
            <a:lvl5pPr marL="2717800" indent="-279400">
              <a:lnSpc>
                <a:spcPct val="100000"/>
              </a:lnSpc>
              <a:tabLst/>
              <a:defRPr kumimoji="0" lang="en-US" sz="2600" b="0" i="0" u="none" strike="noStrike" cap="none" spc="0" normalizeH="0" baseline="0">
                <a:ln>
                  <a:noFill/>
                </a:ln>
                <a:solidFill>
                  <a:srgbClr val="212121"/>
                </a:solidFill>
                <a:effectLst/>
                <a:uFillTx/>
                <a:latin typeface="Open Sans Light"/>
                <a:ea typeface="Open Sans Light"/>
                <a:cs typeface="Open Sans Light"/>
                <a:sym typeface="Helvetica Neu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2CB39841-01E8-3B46-1169-9D75B18B74D3}"/>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2" name="Group">
            <a:extLst>
              <a:ext uri="{FF2B5EF4-FFF2-40B4-BE49-F238E27FC236}">
                <a16:creationId xmlns:a16="http://schemas.microsoft.com/office/drawing/2014/main" id="{AC8C371E-C0F6-4081-3D3F-D6E3528C4285}"/>
              </a:ext>
            </a:extLst>
          </p:cNvPr>
          <p:cNvGrpSpPr/>
          <p:nvPr userDrawn="1"/>
        </p:nvGrpSpPr>
        <p:grpSpPr>
          <a:xfrm>
            <a:off x="756659" y="-3867"/>
            <a:ext cx="2783909" cy="2014172"/>
            <a:chOff x="-2864397" y="0"/>
            <a:chExt cx="2783907" cy="2014171"/>
          </a:xfrm>
        </p:grpSpPr>
        <p:pic>
          <p:nvPicPr>
            <p:cNvPr id="4" name="Image" descr="Image">
              <a:extLst>
                <a:ext uri="{FF2B5EF4-FFF2-40B4-BE49-F238E27FC236}">
                  <a16:creationId xmlns:a16="http://schemas.microsoft.com/office/drawing/2014/main" id="{521B05C9-D576-5C9F-B6FD-5FB48D1A784C}"/>
                </a:ext>
              </a:extLst>
            </p:cNvPr>
            <p:cNvPicPr>
              <a:picLocks noChangeAspect="1"/>
            </p:cNvPicPr>
            <p:nvPr/>
          </p:nvPicPr>
          <p:blipFill>
            <a:blip r:embed="rId3"/>
            <a:stretch>
              <a:fillRect/>
            </a:stretch>
          </p:blipFill>
          <p:spPr>
            <a:xfrm>
              <a:off x="-2864398" y="-1"/>
              <a:ext cx="630382" cy="1359672"/>
            </a:xfrm>
            <a:prstGeom prst="rect">
              <a:avLst/>
            </a:prstGeom>
            <a:ln w="12700" cap="flat">
              <a:noFill/>
              <a:miter lim="400000"/>
            </a:ln>
            <a:effectLst/>
          </p:spPr>
        </p:pic>
        <p:pic>
          <p:nvPicPr>
            <p:cNvPr id="6" name="Image" descr="Image">
              <a:extLst>
                <a:ext uri="{FF2B5EF4-FFF2-40B4-BE49-F238E27FC236}">
                  <a16:creationId xmlns:a16="http://schemas.microsoft.com/office/drawing/2014/main" id="{BAAB4BAE-E916-72F8-967D-ECE287538CAD}"/>
                </a:ext>
              </a:extLst>
            </p:cNvPr>
            <p:cNvPicPr>
              <a:picLocks noChangeAspect="1"/>
            </p:cNvPicPr>
            <p:nvPr/>
          </p:nvPicPr>
          <p:blipFill>
            <a:blip r:embed="rId4"/>
            <a:srcRect t="88153" r="78332"/>
            <a:stretch>
              <a:fillRect/>
            </a:stretch>
          </p:blipFill>
          <p:spPr>
            <a:xfrm>
              <a:off x="-2850027" y="1390294"/>
              <a:ext cx="601633" cy="623878"/>
            </a:xfrm>
            <a:prstGeom prst="rect">
              <a:avLst/>
            </a:prstGeom>
            <a:ln w="12700" cap="flat">
              <a:noFill/>
              <a:miter lim="400000"/>
            </a:ln>
            <a:effectLst/>
          </p:spPr>
        </p:pic>
        <p:pic>
          <p:nvPicPr>
            <p:cNvPr id="7" name="Image" descr="Image">
              <a:extLst>
                <a:ext uri="{FF2B5EF4-FFF2-40B4-BE49-F238E27FC236}">
                  <a16:creationId xmlns:a16="http://schemas.microsoft.com/office/drawing/2014/main" id="{4B27BB17-04E8-65DD-1C87-6ECA478DD2AB}"/>
                </a:ext>
              </a:extLst>
            </p:cNvPr>
            <p:cNvPicPr>
              <a:picLocks noChangeAspect="1"/>
            </p:cNvPicPr>
            <p:nvPr/>
          </p:nvPicPr>
          <p:blipFill>
            <a:blip r:embed="rId4"/>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109024523"/>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Content type 4">
    <p:spTree>
      <p:nvGrpSpPr>
        <p:cNvPr id="1" name=""/>
        <p:cNvGrpSpPr/>
        <p:nvPr/>
      </p:nvGrpSpPr>
      <p:grpSpPr>
        <a:xfrm>
          <a:off x="0" y="0"/>
          <a:ext cx="0" cy="0"/>
          <a:chOff x="0" y="0"/>
          <a:chExt cx="0" cy="0"/>
        </a:xfrm>
      </p:grpSpPr>
      <p:sp>
        <p:nvSpPr>
          <p:cNvPr id="2" name="Rectangle">
            <a:extLst>
              <a:ext uri="{FF2B5EF4-FFF2-40B4-BE49-F238E27FC236}">
                <a16:creationId xmlns:a16="http://schemas.microsoft.com/office/drawing/2014/main" id="{6D051288-6E3E-A95D-1377-4372C7DC1C4F}"/>
              </a:ext>
            </a:extLst>
          </p:cNvPr>
          <p:cNvSpPr/>
          <p:nvPr userDrawn="1"/>
        </p:nvSpPr>
        <p:spPr>
          <a:xfrm>
            <a:off x="0" y="2360348"/>
            <a:ext cx="24384000" cy="11436178"/>
          </a:xfrm>
          <a:prstGeom prst="rect">
            <a:avLst/>
          </a:prstGeom>
          <a:gradFill>
            <a:gsLst>
              <a:gs pos="0">
                <a:srgbClr val="F15A24"/>
              </a:gs>
              <a:gs pos="100000">
                <a:srgbClr val="F8A036"/>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23" name="Picture Placeholder 3">
            <a:extLst>
              <a:ext uri="{FF2B5EF4-FFF2-40B4-BE49-F238E27FC236}">
                <a16:creationId xmlns:a16="http://schemas.microsoft.com/office/drawing/2014/main" id="{4D652F67-94A0-0840-AE16-55B87BEAF320}"/>
              </a:ext>
            </a:extLst>
          </p:cNvPr>
          <p:cNvSpPr>
            <a:spLocks noGrp="1"/>
          </p:cNvSpPr>
          <p:nvPr>
            <p:ph type="pic" sz="quarter" idx="11"/>
          </p:nvPr>
        </p:nvSpPr>
        <p:spPr>
          <a:xfrm>
            <a:off x="2167377" y="4120517"/>
            <a:ext cx="9469197" cy="8568593"/>
          </a:xfrm>
        </p:spPr>
        <p:txBody>
          <a:bodyPr/>
          <a:lstStyle>
            <a:lvl1pPr marL="0" indent="0">
              <a:buNone/>
              <a:defRPr>
                <a:solidFill>
                  <a:schemeClr val="bg1"/>
                </a:solidFill>
              </a:defRPr>
            </a:lvl1pPr>
          </a:lstStyle>
          <a:p>
            <a:r>
              <a:rPr lang="en-US"/>
              <a:t>Click icon to add picture</a:t>
            </a:r>
            <a:endParaRPr lang="en-US" dirty="0"/>
          </a:p>
        </p:txBody>
      </p:sp>
      <p:sp>
        <p:nvSpPr>
          <p:cNvPr id="12" name="Text Placeholder 5">
            <a:extLst>
              <a:ext uri="{FF2B5EF4-FFF2-40B4-BE49-F238E27FC236}">
                <a16:creationId xmlns:a16="http://schemas.microsoft.com/office/drawing/2014/main" id="{6A7F952E-8DC5-6A79-9AE3-813B3AE4D1F2}"/>
              </a:ext>
            </a:extLst>
          </p:cNvPr>
          <p:cNvSpPr>
            <a:spLocks noGrp="1"/>
          </p:cNvSpPr>
          <p:nvPr>
            <p:ph type="body" sz="quarter" idx="16"/>
          </p:nvPr>
        </p:nvSpPr>
        <p:spPr>
          <a:xfrm>
            <a:off x="12747867" y="6462508"/>
            <a:ext cx="8024838" cy="6226602"/>
          </a:xfrm>
        </p:spPr>
        <p:txBody>
          <a:bodyPr>
            <a:noAutofit/>
          </a:bodyPr>
          <a:lstStyle>
            <a:lvl1pPr marL="0" indent="0">
              <a:buNone/>
              <a:defRPr kumimoji="0" lang="en-US" sz="2600" b="0" i="0" u="none" strike="noStrike" cap="none" spc="0" normalizeH="0" baseline="0">
                <a:ln>
                  <a:noFill/>
                </a:ln>
                <a:solidFill>
                  <a:srgbClr val="FFFFFF"/>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14" name="Text Placeholder 5">
            <a:extLst>
              <a:ext uri="{FF2B5EF4-FFF2-40B4-BE49-F238E27FC236}">
                <a16:creationId xmlns:a16="http://schemas.microsoft.com/office/drawing/2014/main" id="{BA033C1D-E65C-08C9-F39B-80EFE57D65D8}"/>
              </a:ext>
            </a:extLst>
          </p:cNvPr>
          <p:cNvSpPr>
            <a:spLocks noGrp="1"/>
          </p:cNvSpPr>
          <p:nvPr>
            <p:ph type="body" sz="quarter" idx="17" hasCustomPrompt="1"/>
          </p:nvPr>
        </p:nvSpPr>
        <p:spPr>
          <a:xfrm>
            <a:off x="12747428" y="4115640"/>
            <a:ext cx="8024812" cy="1968425"/>
          </a:xfrm>
        </p:spPr>
        <p:txBody>
          <a:bodyPr>
            <a:normAutofit/>
          </a:bodyPr>
          <a:lstStyle>
            <a:lvl1pPr marL="0" indent="0">
              <a:buNone/>
              <a:defRPr sz="4400">
                <a:solidFill>
                  <a:schemeClr val="bg1"/>
                </a:solidFill>
              </a:defRPr>
            </a:lvl1pPr>
            <a:lvl5pPr marL="2438400" indent="0" algn="l">
              <a:buFont typeface="Arial" panose="020B0604020202020204" pitchFamily="34" charset="0"/>
              <a:buNone/>
              <a:defRPr sz="4400">
                <a:solidFill>
                  <a:schemeClr val="bg1"/>
                </a:solidFill>
              </a:defRPr>
            </a:lvl5pPr>
          </a:lstStyle>
          <a:p>
            <a:pPr lvl="0"/>
            <a:r>
              <a:rPr lang="en-US" dirty="0"/>
              <a:t>Click to add text</a:t>
            </a:r>
          </a:p>
        </p:txBody>
      </p:sp>
      <p:pic>
        <p:nvPicPr>
          <p:cNvPr id="5" name="Picture 4">
            <a:extLst>
              <a:ext uri="{FF2B5EF4-FFF2-40B4-BE49-F238E27FC236}">
                <a16:creationId xmlns:a16="http://schemas.microsoft.com/office/drawing/2014/main" id="{0079C9F5-AAFF-0002-246E-C6EBF2351B3C}"/>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6" name="Group">
            <a:extLst>
              <a:ext uri="{FF2B5EF4-FFF2-40B4-BE49-F238E27FC236}">
                <a16:creationId xmlns:a16="http://schemas.microsoft.com/office/drawing/2014/main" id="{19954499-52C9-37B8-CE68-E31F97D9B97E}"/>
              </a:ext>
            </a:extLst>
          </p:cNvPr>
          <p:cNvGrpSpPr/>
          <p:nvPr userDrawn="1"/>
        </p:nvGrpSpPr>
        <p:grpSpPr>
          <a:xfrm>
            <a:off x="756659" y="-3867"/>
            <a:ext cx="2783909" cy="2014172"/>
            <a:chOff x="-2864397" y="0"/>
            <a:chExt cx="2783907" cy="2014171"/>
          </a:xfrm>
        </p:grpSpPr>
        <p:pic>
          <p:nvPicPr>
            <p:cNvPr id="8" name="Image" descr="Image">
              <a:extLst>
                <a:ext uri="{FF2B5EF4-FFF2-40B4-BE49-F238E27FC236}">
                  <a16:creationId xmlns:a16="http://schemas.microsoft.com/office/drawing/2014/main" id="{1827E7EE-F7D7-B912-1873-48F271C754AF}"/>
                </a:ext>
              </a:extLst>
            </p:cNvPr>
            <p:cNvPicPr>
              <a:picLocks noChangeAspect="1"/>
            </p:cNvPicPr>
            <p:nvPr/>
          </p:nvPicPr>
          <p:blipFill>
            <a:blip r:embed="rId3"/>
            <a:stretch>
              <a:fillRect/>
            </a:stretch>
          </p:blipFill>
          <p:spPr>
            <a:xfrm>
              <a:off x="-2864398" y="-1"/>
              <a:ext cx="630382" cy="1359672"/>
            </a:xfrm>
            <a:prstGeom prst="rect">
              <a:avLst/>
            </a:prstGeom>
            <a:ln w="12700" cap="flat">
              <a:noFill/>
              <a:miter lim="400000"/>
            </a:ln>
            <a:effectLst/>
          </p:spPr>
        </p:pic>
        <p:pic>
          <p:nvPicPr>
            <p:cNvPr id="9" name="Image" descr="Image">
              <a:extLst>
                <a:ext uri="{FF2B5EF4-FFF2-40B4-BE49-F238E27FC236}">
                  <a16:creationId xmlns:a16="http://schemas.microsoft.com/office/drawing/2014/main" id="{97CC2254-DB2F-2222-3ACB-0F4D49DF246B}"/>
                </a:ext>
              </a:extLst>
            </p:cNvPr>
            <p:cNvPicPr>
              <a:picLocks noChangeAspect="1"/>
            </p:cNvPicPr>
            <p:nvPr/>
          </p:nvPicPr>
          <p:blipFill>
            <a:blip r:embed="rId4"/>
            <a:srcRect t="88153" r="78332"/>
            <a:stretch>
              <a:fillRect/>
            </a:stretch>
          </p:blipFill>
          <p:spPr>
            <a:xfrm>
              <a:off x="-2850027" y="1390294"/>
              <a:ext cx="601633" cy="623878"/>
            </a:xfrm>
            <a:prstGeom prst="rect">
              <a:avLst/>
            </a:prstGeom>
            <a:ln w="12700" cap="flat">
              <a:noFill/>
              <a:miter lim="400000"/>
            </a:ln>
            <a:effectLst/>
          </p:spPr>
        </p:pic>
        <p:pic>
          <p:nvPicPr>
            <p:cNvPr id="10" name="Image" descr="Image">
              <a:extLst>
                <a:ext uri="{FF2B5EF4-FFF2-40B4-BE49-F238E27FC236}">
                  <a16:creationId xmlns:a16="http://schemas.microsoft.com/office/drawing/2014/main" id="{1DEA3358-B0D8-2D88-2DDF-CD2824CEACE3}"/>
                </a:ext>
              </a:extLst>
            </p:cNvPr>
            <p:cNvPicPr>
              <a:picLocks noChangeAspect="1"/>
            </p:cNvPicPr>
            <p:nvPr/>
          </p:nvPicPr>
          <p:blipFill>
            <a:blip r:embed="rId4"/>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1134045232"/>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iz layout 1">
    <p:spTree>
      <p:nvGrpSpPr>
        <p:cNvPr id="1" name=""/>
        <p:cNvGrpSpPr/>
        <p:nvPr/>
      </p:nvGrpSpPr>
      <p:grpSpPr>
        <a:xfrm>
          <a:off x="0" y="0"/>
          <a:ext cx="0" cy="0"/>
          <a:chOff x="0" y="0"/>
          <a:chExt cx="0" cy="0"/>
        </a:xfrm>
      </p:grpSpPr>
      <p:sp>
        <p:nvSpPr>
          <p:cNvPr id="2" name="Rectangle">
            <a:extLst>
              <a:ext uri="{FF2B5EF4-FFF2-40B4-BE49-F238E27FC236}">
                <a16:creationId xmlns:a16="http://schemas.microsoft.com/office/drawing/2014/main" id="{FABE8965-C5C7-9C39-4D77-41321DCB42C7}"/>
              </a:ext>
            </a:extLst>
          </p:cNvPr>
          <p:cNvSpPr/>
          <p:nvPr userDrawn="1"/>
        </p:nvSpPr>
        <p:spPr>
          <a:xfrm>
            <a:off x="0" y="2360348"/>
            <a:ext cx="24384000" cy="11436178"/>
          </a:xfrm>
          <a:prstGeom prst="rect">
            <a:avLst/>
          </a:prstGeom>
          <a:gradFill>
            <a:gsLst>
              <a:gs pos="0">
                <a:srgbClr val="F15A24"/>
              </a:gs>
              <a:gs pos="100000">
                <a:srgbClr val="F8A036"/>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3" name="Title 2">
            <a:extLst>
              <a:ext uri="{FF2B5EF4-FFF2-40B4-BE49-F238E27FC236}">
                <a16:creationId xmlns:a16="http://schemas.microsoft.com/office/drawing/2014/main" id="{4C90E15E-9DC3-D24F-8189-931487225A46}"/>
              </a:ext>
            </a:extLst>
          </p:cNvPr>
          <p:cNvSpPr>
            <a:spLocks noGrp="1"/>
          </p:cNvSpPr>
          <p:nvPr>
            <p:ph type="title" hasCustomPrompt="1"/>
          </p:nvPr>
        </p:nvSpPr>
        <p:spPr>
          <a:xfrm>
            <a:off x="2167377" y="1871164"/>
            <a:ext cx="14715569" cy="511175"/>
          </a:xfrm>
        </p:spPr>
        <p:txBody>
          <a:bodyPr>
            <a:normAutofit/>
          </a:bodyPr>
          <a:lstStyle>
            <a:lvl1pPr>
              <a:defRPr kumimoji="0" lang="en-US" sz="3800" b="1" i="0" u="none" strike="noStrike" cap="all" spc="0" normalizeH="0" baseline="0">
                <a:ln>
                  <a:noFill/>
                </a:ln>
                <a:solidFill>
                  <a:srgbClr val="128CCD"/>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r>
              <a:rPr lang="en-US" dirty="0"/>
              <a:t>SLIDE TITLE</a:t>
            </a:r>
          </a:p>
        </p:txBody>
      </p:sp>
      <p:sp>
        <p:nvSpPr>
          <p:cNvPr id="13" name="Text Placeholder 4">
            <a:extLst>
              <a:ext uri="{FF2B5EF4-FFF2-40B4-BE49-F238E27FC236}">
                <a16:creationId xmlns:a16="http://schemas.microsoft.com/office/drawing/2014/main" id="{F9A081F0-DCC0-4F43-B885-A177263AC1B5}"/>
              </a:ext>
            </a:extLst>
          </p:cNvPr>
          <p:cNvSpPr>
            <a:spLocks noGrp="1"/>
          </p:cNvSpPr>
          <p:nvPr>
            <p:ph type="body" sz="quarter" idx="10" hasCustomPrompt="1"/>
          </p:nvPr>
        </p:nvSpPr>
        <p:spPr>
          <a:xfrm>
            <a:off x="2167377" y="2419728"/>
            <a:ext cx="9768875" cy="803546"/>
          </a:xfrm>
        </p:spPr>
        <p:txBody>
          <a:bodyPr/>
          <a:lstStyle>
            <a:lvl1pPr marL="0" indent="0">
              <a:buNone/>
              <a:defRPr kumimoji="0" lang="en-US" sz="3200" b="1" i="0" u="none" strike="noStrike" cap="all" spc="0" normalizeH="0" baseline="0">
                <a:ln>
                  <a:noFill/>
                </a:ln>
                <a:solidFill>
                  <a:schemeClr val="bg1"/>
                </a:solidFill>
                <a:effectLst/>
                <a:uFill>
                  <a:solidFill>
                    <a:srgbClr val="143E56"/>
                  </a:solidFill>
                </a:uFill>
                <a:latin typeface="Open Sans Extrabold" pitchFamily="2" charset="0"/>
                <a:ea typeface="Open Sans Extrabold" pitchFamily="2" charset="0"/>
                <a:cs typeface="Open Sans Extrabold" pitchFamily="2" charset="0"/>
                <a:sym typeface="Helvetica Neue"/>
              </a:defRPr>
            </a:lvl1pPr>
          </a:lstStyle>
          <a:p>
            <a:pPr lvl="0"/>
            <a:r>
              <a:rPr lang="en-US" dirty="0"/>
              <a:t>SUB TITLE</a:t>
            </a:r>
          </a:p>
        </p:txBody>
      </p:sp>
      <p:sp>
        <p:nvSpPr>
          <p:cNvPr id="4" name="Round Same Side Corner Rectangle 3">
            <a:extLst>
              <a:ext uri="{FF2B5EF4-FFF2-40B4-BE49-F238E27FC236}">
                <a16:creationId xmlns:a16="http://schemas.microsoft.com/office/drawing/2014/main" id="{FA29A0C7-63A9-37AE-C36E-28D29DB1FC0C}"/>
              </a:ext>
            </a:extLst>
          </p:cNvPr>
          <p:cNvSpPr/>
          <p:nvPr userDrawn="1"/>
        </p:nvSpPr>
        <p:spPr>
          <a:xfrm>
            <a:off x="2124334" y="5228017"/>
            <a:ext cx="7712393" cy="8605898"/>
          </a:xfrm>
          <a:prstGeom prst="round2SameRect">
            <a:avLst>
              <a:gd name="adj1" fmla="val 7123"/>
              <a:gd name="adj2" fmla="val 0"/>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16" name="Text Placeholder 5">
            <a:extLst>
              <a:ext uri="{FF2B5EF4-FFF2-40B4-BE49-F238E27FC236}">
                <a16:creationId xmlns:a16="http://schemas.microsoft.com/office/drawing/2014/main" id="{00BFA553-2EAA-7D5D-66A4-3CB0B3039A4F}"/>
              </a:ext>
            </a:extLst>
          </p:cNvPr>
          <p:cNvSpPr>
            <a:spLocks noGrp="1"/>
          </p:cNvSpPr>
          <p:nvPr>
            <p:ph type="body" sz="quarter" idx="16"/>
          </p:nvPr>
        </p:nvSpPr>
        <p:spPr>
          <a:xfrm>
            <a:off x="2594247" y="7248019"/>
            <a:ext cx="6817382" cy="6226602"/>
          </a:xfrm>
        </p:spPr>
        <p:txBody>
          <a:bodyPr>
            <a:noAutofit/>
          </a:bodyPr>
          <a:lstStyle>
            <a:lvl1pPr marL="0" indent="0">
              <a:buNone/>
              <a:defRPr kumimoji="0" lang="en-US" sz="2600" b="0" i="0" u="none" strike="noStrike" cap="none" spc="0" normalizeH="0" baseline="0">
                <a:ln>
                  <a:noFill/>
                </a:ln>
                <a:solidFill>
                  <a:schemeClr val="tx2">
                    <a:lumMod val="75000"/>
                  </a:schemeClr>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pic>
        <p:nvPicPr>
          <p:cNvPr id="6" name="Graphic 5" descr="Help with solid fill">
            <a:extLst>
              <a:ext uri="{FF2B5EF4-FFF2-40B4-BE49-F238E27FC236}">
                <a16:creationId xmlns:a16="http://schemas.microsoft.com/office/drawing/2014/main" id="{5BCC09F5-BEFD-455C-0F2F-F18D468EC78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94247" y="5468810"/>
            <a:ext cx="1427671" cy="1427671"/>
          </a:xfrm>
          <a:prstGeom prst="rect">
            <a:avLst/>
          </a:prstGeom>
        </p:spPr>
      </p:pic>
      <p:sp>
        <p:nvSpPr>
          <p:cNvPr id="8" name="Rounded Rectangle 7">
            <a:extLst>
              <a:ext uri="{FF2B5EF4-FFF2-40B4-BE49-F238E27FC236}">
                <a16:creationId xmlns:a16="http://schemas.microsoft.com/office/drawing/2014/main" id="{7A5EDB33-736C-0AA5-C7CD-BDFF535E7A9C}"/>
              </a:ext>
            </a:extLst>
          </p:cNvPr>
          <p:cNvSpPr/>
          <p:nvPr userDrawn="1"/>
        </p:nvSpPr>
        <p:spPr>
          <a:xfrm>
            <a:off x="11485756" y="5237573"/>
            <a:ext cx="11731083" cy="1080000"/>
          </a:xfrm>
          <a:prstGeom prst="round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19" name="Rounded Rectangle 18">
            <a:extLst>
              <a:ext uri="{FF2B5EF4-FFF2-40B4-BE49-F238E27FC236}">
                <a16:creationId xmlns:a16="http://schemas.microsoft.com/office/drawing/2014/main" id="{9A29247D-C253-CBDD-13EE-F16B85217807}"/>
              </a:ext>
            </a:extLst>
          </p:cNvPr>
          <p:cNvSpPr/>
          <p:nvPr userDrawn="1"/>
        </p:nvSpPr>
        <p:spPr>
          <a:xfrm>
            <a:off x="11485756" y="6937152"/>
            <a:ext cx="11731083" cy="1080000"/>
          </a:xfrm>
          <a:prstGeom prst="round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20" name="Rounded Rectangle 19">
            <a:extLst>
              <a:ext uri="{FF2B5EF4-FFF2-40B4-BE49-F238E27FC236}">
                <a16:creationId xmlns:a16="http://schemas.microsoft.com/office/drawing/2014/main" id="{640D50B7-0BFF-E456-7675-C96913EC6D02}"/>
              </a:ext>
            </a:extLst>
          </p:cNvPr>
          <p:cNvSpPr/>
          <p:nvPr userDrawn="1"/>
        </p:nvSpPr>
        <p:spPr>
          <a:xfrm>
            <a:off x="11485756" y="8615938"/>
            <a:ext cx="11731083" cy="1080000"/>
          </a:xfrm>
          <a:prstGeom prst="round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21" name="Rounded Rectangle 20">
            <a:extLst>
              <a:ext uri="{FF2B5EF4-FFF2-40B4-BE49-F238E27FC236}">
                <a16:creationId xmlns:a16="http://schemas.microsoft.com/office/drawing/2014/main" id="{A4EB9AD0-97D9-EA55-1897-8E787ACA18AD}"/>
              </a:ext>
            </a:extLst>
          </p:cNvPr>
          <p:cNvSpPr/>
          <p:nvPr userDrawn="1"/>
        </p:nvSpPr>
        <p:spPr>
          <a:xfrm>
            <a:off x="11485756" y="10294724"/>
            <a:ext cx="11731083" cy="1080000"/>
          </a:xfrm>
          <a:prstGeom prst="round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22" name="Rounded Rectangle 21">
            <a:extLst>
              <a:ext uri="{FF2B5EF4-FFF2-40B4-BE49-F238E27FC236}">
                <a16:creationId xmlns:a16="http://schemas.microsoft.com/office/drawing/2014/main" id="{1FE4A142-7345-2F27-77AC-6B8D7F3BB8F0}"/>
              </a:ext>
            </a:extLst>
          </p:cNvPr>
          <p:cNvSpPr/>
          <p:nvPr userDrawn="1"/>
        </p:nvSpPr>
        <p:spPr>
          <a:xfrm>
            <a:off x="11485756" y="11973510"/>
            <a:ext cx="11731083" cy="1080000"/>
          </a:xfrm>
          <a:prstGeom prst="round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Open Sans Light" pitchFamily="2" charset="0"/>
              <a:ea typeface="Open Sans Light" pitchFamily="2" charset="0"/>
              <a:cs typeface="Open Sans Light" pitchFamily="2" charset="0"/>
              <a:sym typeface="Helvetica Neue Medium"/>
            </a:endParaRPr>
          </a:p>
        </p:txBody>
      </p:sp>
      <p:sp>
        <p:nvSpPr>
          <p:cNvPr id="24" name="Text Placeholder 5">
            <a:extLst>
              <a:ext uri="{FF2B5EF4-FFF2-40B4-BE49-F238E27FC236}">
                <a16:creationId xmlns:a16="http://schemas.microsoft.com/office/drawing/2014/main" id="{8ED258EB-0A79-0CC4-9AC5-E5BB65095D9B}"/>
              </a:ext>
            </a:extLst>
          </p:cNvPr>
          <p:cNvSpPr>
            <a:spLocks noGrp="1"/>
          </p:cNvSpPr>
          <p:nvPr>
            <p:ph type="body" sz="quarter" idx="17"/>
          </p:nvPr>
        </p:nvSpPr>
        <p:spPr>
          <a:xfrm>
            <a:off x="11936252" y="5570897"/>
            <a:ext cx="10801828" cy="468000"/>
          </a:xfrm>
        </p:spPr>
        <p:txBody>
          <a:bodyPr>
            <a:noAutofit/>
          </a:bodyPr>
          <a:lstStyle>
            <a:lvl1pPr marL="0" indent="0">
              <a:buNone/>
              <a:defRPr kumimoji="0" lang="en-US" sz="2600" b="0" i="0" u="none" strike="noStrike" cap="none" spc="0" normalizeH="0" baseline="0">
                <a:ln>
                  <a:noFill/>
                </a:ln>
                <a:solidFill>
                  <a:schemeClr val="tx2">
                    <a:lumMod val="75000"/>
                  </a:schemeClr>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5" name="Text Placeholder 5">
            <a:extLst>
              <a:ext uri="{FF2B5EF4-FFF2-40B4-BE49-F238E27FC236}">
                <a16:creationId xmlns:a16="http://schemas.microsoft.com/office/drawing/2014/main" id="{D7D34A3F-BE3B-171A-71BC-2F827D2C4C80}"/>
              </a:ext>
            </a:extLst>
          </p:cNvPr>
          <p:cNvSpPr>
            <a:spLocks noGrp="1"/>
          </p:cNvSpPr>
          <p:nvPr>
            <p:ph type="body" sz="quarter" idx="18"/>
          </p:nvPr>
        </p:nvSpPr>
        <p:spPr>
          <a:xfrm>
            <a:off x="11936252" y="7270476"/>
            <a:ext cx="10801828" cy="468000"/>
          </a:xfrm>
        </p:spPr>
        <p:txBody>
          <a:bodyPr>
            <a:noAutofit/>
          </a:bodyPr>
          <a:lstStyle>
            <a:lvl1pPr marL="0" indent="0">
              <a:buNone/>
              <a:defRPr kumimoji="0" lang="en-US" sz="2600" b="0" i="0" u="none" strike="noStrike" cap="none" spc="0" normalizeH="0" baseline="0">
                <a:ln>
                  <a:noFill/>
                </a:ln>
                <a:solidFill>
                  <a:schemeClr val="tx2">
                    <a:lumMod val="75000"/>
                  </a:schemeClr>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6" name="Text Placeholder 5">
            <a:extLst>
              <a:ext uri="{FF2B5EF4-FFF2-40B4-BE49-F238E27FC236}">
                <a16:creationId xmlns:a16="http://schemas.microsoft.com/office/drawing/2014/main" id="{3421587F-10AC-7EBE-6901-E1BA33DF8AE1}"/>
              </a:ext>
            </a:extLst>
          </p:cNvPr>
          <p:cNvSpPr>
            <a:spLocks noGrp="1"/>
          </p:cNvSpPr>
          <p:nvPr>
            <p:ph type="body" sz="quarter" idx="19"/>
          </p:nvPr>
        </p:nvSpPr>
        <p:spPr>
          <a:xfrm>
            <a:off x="11936252" y="8949262"/>
            <a:ext cx="10801828" cy="468000"/>
          </a:xfrm>
        </p:spPr>
        <p:txBody>
          <a:bodyPr>
            <a:noAutofit/>
          </a:bodyPr>
          <a:lstStyle>
            <a:lvl1pPr marL="0" indent="0">
              <a:buNone/>
              <a:defRPr kumimoji="0" lang="en-US" sz="2600" b="0" i="0" u="none" strike="noStrike" cap="none" spc="0" normalizeH="0" baseline="0">
                <a:ln>
                  <a:noFill/>
                </a:ln>
                <a:solidFill>
                  <a:schemeClr val="tx2">
                    <a:lumMod val="75000"/>
                  </a:schemeClr>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7" name="Text Placeholder 5">
            <a:extLst>
              <a:ext uri="{FF2B5EF4-FFF2-40B4-BE49-F238E27FC236}">
                <a16:creationId xmlns:a16="http://schemas.microsoft.com/office/drawing/2014/main" id="{B1FF3B0B-6113-DB9F-2F3C-96810CE90162}"/>
              </a:ext>
            </a:extLst>
          </p:cNvPr>
          <p:cNvSpPr>
            <a:spLocks noGrp="1"/>
          </p:cNvSpPr>
          <p:nvPr>
            <p:ph type="body" sz="quarter" idx="20"/>
          </p:nvPr>
        </p:nvSpPr>
        <p:spPr>
          <a:xfrm>
            <a:off x="11936252" y="10628048"/>
            <a:ext cx="10801828" cy="468000"/>
          </a:xfrm>
        </p:spPr>
        <p:txBody>
          <a:bodyPr>
            <a:noAutofit/>
          </a:bodyPr>
          <a:lstStyle>
            <a:lvl1pPr marL="0" indent="0">
              <a:buNone/>
              <a:defRPr kumimoji="0" lang="en-US" sz="2600" b="0" i="0" u="none" strike="noStrike" cap="none" spc="0" normalizeH="0" baseline="0">
                <a:ln>
                  <a:noFill/>
                </a:ln>
                <a:solidFill>
                  <a:schemeClr val="tx2">
                    <a:lumMod val="75000"/>
                  </a:schemeClr>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sp>
        <p:nvSpPr>
          <p:cNvPr id="28" name="Text Placeholder 5">
            <a:extLst>
              <a:ext uri="{FF2B5EF4-FFF2-40B4-BE49-F238E27FC236}">
                <a16:creationId xmlns:a16="http://schemas.microsoft.com/office/drawing/2014/main" id="{1B78CB5C-262B-068C-9251-A2C3C592CF45}"/>
              </a:ext>
            </a:extLst>
          </p:cNvPr>
          <p:cNvSpPr>
            <a:spLocks noGrp="1"/>
          </p:cNvSpPr>
          <p:nvPr>
            <p:ph type="body" sz="quarter" idx="21"/>
          </p:nvPr>
        </p:nvSpPr>
        <p:spPr>
          <a:xfrm>
            <a:off x="11936252" y="12306834"/>
            <a:ext cx="10801828" cy="468000"/>
          </a:xfrm>
        </p:spPr>
        <p:txBody>
          <a:bodyPr>
            <a:noAutofit/>
          </a:bodyPr>
          <a:lstStyle>
            <a:lvl1pPr marL="0" indent="0">
              <a:buNone/>
              <a:defRPr kumimoji="0" lang="en-US" sz="2600" b="0" i="0" u="none" strike="noStrike" cap="none" spc="0" normalizeH="0" baseline="0">
                <a:ln>
                  <a:noFill/>
                </a:ln>
                <a:solidFill>
                  <a:schemeClr val="tx2">
                    <a:lumMod val="75000"/>
                  </a:schemeClr>
                </a:solidFill>
                <a:effectLst/>
                <a:uFillTx/>
                <a:latin typeface="Open Sans Light"/>
                <a:ea typeface="Open Sans Light"/>
                <a:cs typeface="Open Sans Light"/>
                <a:sym typeface="Helvetica Neue"/>
              </a:defRPr>
            </a:lvl1pPr>
            <a:lvl2pPr marL="6096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2pPr>
            <a:lvl3pPr marL="12192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3pPr>
            <a:lvl4pPr marL="18288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4pPr>
            <a:lvl5pPr marL="2438400" indent="0">
              <a:buNone/>
              <a:defRPr kumimoji="0" lang="en-US" sz="2200" b="0" i="0" u="none" strike="noStrike" cap="none" spc="0" normalizeH="0" baseline="0">
                <a:ln>
                  <a:noFill/>
                </a:ln>
                <a:solidFill>
                  <a:srgbClr val="FFFFFF"/>
                </a:solidFill>
                <a:effectLst/>
                <a:uFillTx/>
                <a:latin typeface="Open Sans Light"/>
                <a:ea typeface="Open Sans Light"/>
                <a:cs typeface="Open Sans Light"/>
                <a:sym typeface="Helvetica Neue"/>
              </a:defRPr>
            </a:lvl5pPr>
          </a:lstStyle>
          <a:p>
            <a:pPr lvl="0"/>
            <a:r>
              <a:rPr lang="en-US"/>
              <a:t>Click to edit Master text styles</a:t>
            </a:r>
          </a:p>
        </p:txBody>
      </p:sp>
      <p:pic>
        <p:nvPicPr>
          <p:cNvPr id="7" name="Picture 6">
            <a:extLst>
              <a:ext uri="{FF2B5EF4-FFF2-40B4-BE49-F238E27FC236}">
                <a16:creationId xmlns:a16="http://schemas.microsoft.com/office/drawing/2014/main" id="{9F9AF533-B5F6-1F4C-DB2A-D5C619F6972D}"/>
              </a:ext>
              <a:ext uri="{C183D7F6-B498-43B3-948B-1728B52AA6E4}">
                <adec:decorative xmlns:adec="http://schemas.microsoft.com/office/drawing/2017/decorative" val="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7166"/>
          <a:stretch/>
        </p:blipFill>
        <p:spPr>
          <a:xfrm>
            <a:off x="20815349" y="0"/>
            <a:ext cx="2811993" cy="1473200"/>
          </a:xfrm>
          <a:prstGeom prst="rect">
            <a:avLst/>
          </a:prstGeom>
        </p:spPr>
      </p:pic>
      <p:grpSp>
        <p:nvGrpSpPr>
          <p:cNvPr id="9" name="Group">
            <a:extLst>
              <a:ext uri="{FF2B5EF4-FFF2-40B4-BE49-F238E27FC236}">
                <a16:creationId xmlns:a16="http://schemas.microsoft.com/office/drawing/2014/main" id="{CACAE48A-1410-60E4-FCE8-EBA95AD9A7D1}"/>
              </a:ext>
            </a:extLst>
          </p:cNvPr>
          <p:cNvGrpSpPr/>
          <p:nvPr userDrawn="1"/>
        </p:nvGrpSpPr>
        <p:grpSpPr>
          <a:xfrm>
            <a:off x="756659" y="-3867"/>
            <a:ext cx="2783909" cy="2014172"/>
            <a:chOff x="-2864397" y="0"/>
            <a:chExt cx="2783907" cy="2014171"/>
          </a:xfrm>
        </p:grpSpPr>
        <p:pic>
          <p:nvPicPr>
            <p:cNvPr id="10" name="Image" descr="Image">
              <a:extLst>
                <a:ext uri="{FF2B5EF4-FFF2-40B4-BE49-F238E27FC236}">
                  <a16:creationId xmlns:a16="http://schemas.microsoft.com/office/drawing/2014/main" id="{835D3321-F5AB-7B39-240A-709C3EABC96A}"/>
                </a:ext>
              </a:extLst>
            </p:cNvPr>
            <p:cNvPicPr>
              <a:picLocks noChangeAspect="1"/>
            </p:cNvPicPr>
            <p:nvPr/>
          </p:nvPicPr>
          <p:blipFill>
            <a:blip r:embed="rId5"/>
            <a:stretch>
              <a:fillRect/>
            </a:stretch>
          </p:blipFill>
          <p:spPr>
            <a:xfrm>
              <a:off x="-2864398" y="-1"/>
              <a:ext cx="630382" cy="1359672"/>
            </a:xfrm>
            <a:prstGeom prst="rect">
              <a:avLst/>
            </a:prstGeom>
            <a:ln w="12700" cap="flat">
              <a:noFill/>
              <a:miter lim="400000"/>
            </a:ln>
            <a:effectLst/>
          </p:spPr>
        </p:pic>
        <p:pic>
          <p:nvPicPr>
            <p:cNvPr id="11" name="Image" descr="Image">
              <a:extLst>
                <a:ext uri="{FF2B5EF4-FFF2-40B4-BE49-F238E27FC236}">
                  <a16:creationId xmlns:a16="http://schemas.microsoft.com/office/drawing/2014/main" id="{9A5045C5-E6D9-0C02-A60D-808D1A46D9CC}"/>
                </a:ext>
              </a:extLst>
            </p:cNvPr>
            <p:cNvPicPr>
              <a:picLocks noChangeAspect="1"/>
            </p:cNvPicPr>
            <p:nvPr/>
          </p:nvPicPr>
          <p:blipFill>
            <a:blip r:embed="rId6"/>
            <a:srcRect t="88153" r="78332"/>
            <a:stretch>
              <a:fillRect/>
            </a:stretch>
          </p:blipFill>
          <p:spPr>
            <a:xfrm>
              <a:off x="-2850027" y="1390294"/>
              <a:ext cx="601633" cy="623878"/>
            </a:xfrm>
            <a:prstGeom prst="rect">
              <a:avLst/>
            </a:prstGeom>
            <a:ln w="12700" cap="flat">
              <a:noFill/>
              <a:miter lim="400000"/>
            </a:ln>
            <a:effectLst/>
          </p:spPr>
        </p:pic>
        <p:pic>
          <p:nvPicPr>
            <p:cNvPr id="12" name="Image" descr="Image">
              <a:extLst>
                <a:ext uri="{FF2B5EF4-FFF2-40B4-BE49-F238E27FC236}">
                  <a16:creationId xmlns:a16="http://schemas.microsoft.com/office/drawing/2014/main" id="{5C378790-9194-7CF7-64F2-DCDC541DE747}"/>
                </a:ext>
              </a:extLst>
            </p:cNvPr>
            <p:cNvPicPr>
              <a:picLocks noChangeAspect="1"/>
            </p:cNvPicPr>
            <p:nvPr/>
          </p:nvPicPr>
          <p:blipFill>
            <a:blip r:embed="rId6"/>
            <a:srcRect l="31837" t="7689" b="68044"/>
            <a:stretch>
              <a:fillRect/>
            </a:stretch>
          </p:blipFill>
          <p:spPr>
            <a:xfrm>
              <a:off x="-1973131" y="245246"/>
              <a:ext cx="1892642" cy="1277976"/>
            </a:xfrm>
            <a:prstGeom prst="rect">
              <a:avLst/>
            </a:prstGeom>
            <a:ln w="12700" cap="flat">
              <a:noFill/>
              <a:miter lim="400000"/>
            </a:ln>
            <a:effectLst/>
          </p:spPr>
        </p:pic>
      </p:grpSp>
    </p:spTree>
    <p:extLst>
      <p:ext uri="{BB962C8B-B14F-4D97-AF65-F5344CB8AC3E}">
        <p14:creationId xmlns:p14="http://schemas.microsoft.com/office/powerpoint/2010/main" val="1151361529"/>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type 1">
    <p:spTree>
      <p:nvGrpSpPr>
        <p:cNvPr id="1" name=""/>
        <p:cNvGrpSpPr/>
        <p:nvPr/>
      </p:nvGrpSpPr>
      <p:grpSpPr>
        <a:xfrm>
          <a:off x="0" y="0"/>
          <a:ext cx="0" cy="0"/>
          <a:chOff x="0" y="0"/>
          <a:chExt cx="0" cy="0"/>
        </a:xfrm>
      </p:grpSpPr>
      <p:pic>
        <p:nvPicPr>
          <p:cNvPr id="6" name="BG Slide-01.jpg" descr="BG Slide-01.jpg">
            <a:extLst>
              <a:ext uri="{FF2B5EF4-FFF2-40B4-BE49-F238E27FC236}">
                <a16:creationId xmlns:a16="http://schemas.microsoft.com/office/drawing/2014/main" id="{EB456242-AA88-DF45-9244-298FA0B8369B}"/>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8" name="UNIVERSITAS BINA NUSANTARA">
            <a:extLst>
              <a:ext uri="{FF2B5EF4-FFF2-40B4-BE49-F238E27FC236}">
                <a16:creationId xmlns:a16="http://schemas.microsoft.com/office/drawing/2014/main" id="{1D553A28-04FA-E944-90CB-BDB2AEBEA300}"/>
              </a:ext>
            </a:extLst>
          </p:cNvPr>
          <p:cNvSpPr txBox="1"/>
          <p:nvPr userDrawn="1"/>
        </p:nvSpPr>
        <p:spPr>
          <a:xfrm>
            <a:off x="9823213" y="8366096"/>
            <a:ext cx="4727256" cy="301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gn="l" defTabSz="821531">
              <a:lnSpc>
                <a:spcPct val="80000"/>
              </a:lnSpc>
              <a:defRPr sz="3600">
                <a:solidFill>
                  <a:srgbClr val="FFFFFF"/>
                </a:solidFill>
                <a:latin typeface="Open Sans Light"/>
                <a:ea typeface="Open Sans Light"/>
                <a:cs typeface="Open Sans Light"/>
                <a:sym typeface="Open Sans"/>
              </a:defRPr>
            </a:pPr>
            <a:r>
              <a:rPr sz="2400" dirty="0"/>
              <a:t>UNIVERSITAS</a:t>
            </a:r>
            <a:r>
              <a:rPr sz="2400" b="1" dirty="0"/>
              <a:t> BINA NUSANTARA</a:t>
            </a:r>
          </a:p>
        </p:txBody>
      </p:sp>
      <p:sp>
        <p:nvSpPr>
          <p:cNvPr id="9" name="Rounded Rectangle">
            <a:extLst>
              <a:ext uri="{FF2B5EF4-FFF2-40B4-BE49-F238E27FC236}">
                <a16:creationId xmlns:a16="http://schemas.microsoft.com/office/drawing/2014/main" id="{A398922F-A33B-3C44-AAA1-709DF0A7FE30}"/>
              </a:ext>
            </a:extLst>
          </p:cNvPr>
          <p:cNvSpPr/>
          <p:nvPr userDrawn="1"/>
        </p:nvSpPr>
        <p:spPr>
          <a:xfrm>
            <a:off x="11684000" y="9025087"/>
            <a:ext cx="1016000" cy="88901"/>
          </a:xfrm>
          <a:prstGeom prst="roundRect">
            <a:avLst>
              <a:gd name="adj" fmla="val 50000"/>
            </a:avLst>
          </a:prstGeom>
          <a:solidFill>
            <a:srgbClr val="F087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13" name="Body Level One…"/>
          <p:cNvSpPr txBox="1">
            <a:spLocks noGrp="1"/>
          </p:cNvSpPr>
          <p:nvPr>
            <p:ph type="body" sz="quarter" idx="1" hasCustomPrompt="1"/>
          </p:nvPr>
        </p:nvSpPr>
        <p:spPr>
          <a:xfrm>
            <a:off x="1201342" y="7438335"/>
            <a:ext cx="21971001" cy="864672"/>
          </a:xfrm>
          <a:prstGeom prst="rect">
            <a:avLst/>
          </a:prstGeom>
        </p:spPr>
        <p:txBody>
          <a:bodyPr/>
          <a:lstStyle>
            <a:lvl1pPr marL="0" indent="0" algn="ctr" defTabSz="825500">
              <a:lnSpc>
                <a:spcPct val="100000"/>
              </a:lnSpc>
              <a:spcBef>
                <a:spcPts val="0"/>
              </a:spcBef>
              <a:buSzTx/>
              <a:buNone/>
              <a:defRPr kumimoji="0" sz="5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rPr dirty="0"/>
              <a:t>Presentation </a:t>
            </a:r>
            <a:r>
              <a:rPr lang="en-US" dirty="0"/>
              <a:t>TITLE</a:t>
            </a:r>
            <a:endParaRPr dirty="0"/>
          </a:p>
        </p:txBody>
      </p:sp>
      <p:sp>
        <p:nvSpPr>
          <p:cNvPr id="18" name="Presentation Title">
            <a:extLst>
              <a:ext uri="{FF2B5EF4-FFF2-40B4-BE49-F238E27FC236}">
                <a16:creationId xmlns:a16="http://schemas.microsoft.com/office/drawing/2014/main" id="{15CBFADB-E6B3-9B4E-8320-314E3790EC2E}"/>
              </a:ext>
            </a:extLst>
          </p:cNvPr>
          <p:cNvSpPr txBox="1">
            <a:spLocks noGrp="1"/>
          </p:cNvSpPr>
          <p:nvPr>
            <p:ph type="title" hasCustomPrompt="1"/>
          </p:nvPr>
        </p:nvSpPr>
        <p:spPr>
          <a:xfrm>
            <a:off x="1206496" y="3058757"/>
            <a:ext cx="21971004" cy="3746281"/>
          </a:xfrm>
          <a:prstGeom prst="rect">
            <a:avLst/>
          </a:prstGeom>
        </p:spPr>
        <p:txBody>
          <a:bodyPr anchor="b">
            <a:normAutofit/>
          </a:bodyPr>
          <a:lstStyle>
            <a:lvl1pPr algn="ctr">
              <a:defRPr kumimoji="0" sz="12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lang="en-US" dirty="0"/>
              <a:t>THANK YOU message</a:t>
            </a:r>
            <a:endParaRPr dirty="0"/>
          </a:p>
        </p:txBody>
      </p:sp>
      <p:sp>
        <p:nvSpPr>
          <p:cNvPr id="19" name="Text Placeholder 2">
            <a:extLst>
              <a:ext uri="{FF2B5EF4-FFF2-40B4-BE49-F238E27FC236}">
                <a16:creationId xmlns:a16="http://schemas.microsoft.com/office/drawing/2014/main" id="{9973D83C-1488-3E4C-B9DF-5608E0394C08}"/>
              </a:ext>
            </a:extLst>
          </p:cNvPr>
          <p:cNvSpPr>
            <a:spLocks noGrp="1"/>
          </p:cNvSpPr>
          <p:nvPr>
            <p:ph type="body" sz="quarter" idx="10" hasCustomPrompt="1"/>
          </p:nvPr>
        </p:nvSpPr>
        <p:spPr>
          <a:xfrm>
            <a:off x="9075574" y="9486762"/>
            <a:ext cx="6222535" cy="358278"/>
          </a:xfrm>
        </p:spPr>
        <p:txBody>
          <a:bodyPr>
            <a:normAutofit/>
          </a:bodyPr>
          <a:lstStyle>
            <a:lvl1pPr marL="0" indent="0" algn="ctr">
              <a:buNone/>
              <a:defRPr kumimoji="0" lang="en-US" sz="2000" b="0" i="0" u="none" strike="noStrike" cap="none" spc="0" normalizeH="0" baseline="0">
                <a:ln>
                  <a:noFill/>
                </a:ln>
                <a:solidFill>
                  <a:srgbClr val="FFFFFF"/>
                </a:solidFill>
                <a:effectLst/>
                <a:uFillTx/>
                <a:latin typeface="Open Sans Semibold"/>
                <a:ea typeface="Open Sans Semibold"/>
                <a:cs typeface="Open Sans Semibold"/>
                <a:sym typeface="Open Sans Semibold"/>
              </a:defRPr>
            </a:lvl1pPr>
          </a:lstStyle>
          <a:p>
            <a:pPr lvl="0"/>
            <a:r>
              <a:rPr kumimoji="0" lang="en-US" sz="2000" b="0" i="0" u="none" strike="noStrike" cap="none" spc="0" normalizeH="0" baseline="0">
                <a:ln>
                  <a:noFill/>
                </a:ln>
                <a:solidFill>
                  <a:srgbClr val="FFFFFF"/>
                </a:solidFill>
                <a:effectLst/>
                <a:uFillTx/>
                <a:latin typeface="Open Sans Semibold"/>
                <a:ea typeface="Open Sans Semibold"/>
                <a:cs typeface="Open Sans Semibold"/>
                <a:sym typeface="Open Sans Semibold"/>
              </a:rPr>
              <a:t>MONTH YEAR</a:t>
            </a:r>
            <a:endParaRPr lang="en-US"/>
          </a:p>
        </p:txBody>
      </p:sp>
      <p:pic>
        <p:nvPicPr>
          <p:cNvPr id="3" name="Picture 2">
            <a:extLst>
              <a:ext uri="{FF2B5EF4-FFF2-40B4-BE49-F238E27FC236}">
                <a16:creationId xmlns:a16="http://schemas.microsoft.com/office/drawing/2014/main" id="{8EBE46FE-17DA-131C-25CA-513E1EB2D6D7}"/>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0918512" y="758208"/>
            <a:ext cx="2698754" cy="1143002"/>
          </a:xfrm>
          <a:prstGeom prst="rect">
            <a:avLst/>
          </a:prstGeom>
        </p:spPr>
      </p:pic>
      <p:pic>
        <p:nvPicPr>
          <p:cNvPr id="4" name="Image" descr="Image">
            <a:extLst>
              <a:ext uri="{FF2B5EF4-FFF2-40B4-BE49-F238E27FC236}">
                <a16:creationId xmlns:a16="http://schemas.microsoft.com/office/drawing/2014/main" id="{49D08008-1FC5-26A6-E9A3-347420006839}"/>
              </a:ext>
            </a:extLst>
          </p:cNvPr>
          <p:cNvPicPr>
            <a:picLocks noChangeAspect="1"/>
          </p:cNvPicPr>
          <p:nvPr userDrawn="1"/>
        </p:nvPicPr>
        <p:blipFill>
          <a:blip r:embed="rId4"/>
          <a:stretch>
            <a:fillRect/>
          </a:stretch>
        </p:blipFill>
        <p:spPr>
          <a:xfrm>
            <a:off x="766734" y="758207"/>
            <a:ext cx="1914949" cy="1143001"/>
          </a:xfrm>
          <a:prstGeom prst="rect">
            <a:avLst/>
          </a:prstGeom>
          <a:ln w="12700">
            <a:miter lim="400000"/>
          </a:ln>
        </p:spPr>
      </p:pic>
    </p:spTree>
    <p:extLst>
      <p:ext uri="{BB962C8B-B14F-4D97-AF65-F5344CB8AC3E}">
        <p14:creationId xmlns:p14="http://schemas.microsoft.com/office/powerpoint/2010/main" val="2273209878"/>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type 2">
    <p:spTree>
      <p:nvGrpSpPr>
        <p:cNvPr id="1" name=""/>
        <p:cNvGrpSpPr/>
        <p:nvPr/>
      </p:nvGrpSpPr>
      <p:grpSpPr>
        <a:xfrm>
          <a:off x="0" y="0"/>
          <a:ext cx="0" cy="0"/>
          <a:chOff x="0" y="0"/>
          <a:chExt cx="0" cy="0"/>
        </a:xfrm>
      </p:grpSpPr>
      <p:pic>
        <p:nvPicPr>
          <p:cNvPr id="6" name="BG Slide-01.jpg" descr="BG Slide-01.jpg">
            <a:extLst>
              <a:ext uri="{FF2B5EF4-FFF2-40B4-BE49-F238E27FC236}">
                <a16:creationId xmlns:a16="http://schemas.microsoft.com/office/drawing/2014/main" id="{EB456242-AA88-DF45-9244-298FA0B8369B}"/>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10" name="Rectangle">
            <a:extLst>
              <a:ext uri="{FF2B5EF4-FFF2-40B4-BE49-F238E27FC236}">
                <a16:creationId xmlns:a16="http://schemas.microsoft.com/office/drawing/2014/main" id="{BE73ECD8-9761-904C-83FC-7C21B825FC86}"/>
              </a:ext>
            </a:extLst>
          </p:cNvPr>
          <p:cNvSpPr/>
          <p:nvPr userDrawn="1"/>
        </p:nvSpPr>
        <p:spPr>
          <a:xfrm>
            <a:off x="0" y="0"/>
            <a:ext cx="24384000" cy="13716000"/>
          </a:xfrm>
          <a:prstGeom prst="rect">
            <a:avLst/>
          </a:prstGeom>
          <a:gradFill>
            <a:gsLst>
              <a:gs pos="0">
                <a:srgbClr val="2670B8"/>
              </a:gs>
              <a:gs pos="100000">
                <a:srgbClr val="2258A7"/>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9" name="Rounded Rectangle">
            <a:extLst>
              <a:ext uri="{FF2B5EF4-FFF2-40B4-BE49-F238E27FC236}">
                <a16:creationId xmlns:a16="http://schemas.microsoft.com/office/drawing/2014/main" id="{A398922F-A33B-3C44-AAA1-709DF0A7FE30}"/>
              </a:ext>
            </a:extLst>
          </p:cNvPr>
          <p:cNvSpPr/>
          <p:nvPr userDrawn="1"/>
        </p:nvSpPr>
        <p:spPr>
          <a:xfrm>
            <a:off x="11684000" y="9025087"/>
            <a:ext cx="1016000" cy="88901"/>
          </a:xfrm>
          <a:prstGeom prst="roundRect">
            <a:avLst>
              <a:gd name="adj" fmla="val 50000"/>
            </a:avLst>
          </a:prstGeom>
          <a:solidFill>
            <a:srgbClr val="F087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13" name="Body Level One…"/>
          <p:cNvSpPr txBox="1">
            <a:spLocks noGrp="1"/>
          </p:cNvSpPr>
          <p:nvPr>
            <p:ph type="body" sz="quarter" idx="1" hasCustomPrompt="1"/>
          </p:nvPr>
        </p:nvSpPr>
        <p:spPr>
          <a:xfrm>
            <a:off x="1201342" y="7438335"/>
            <a:ext cx="21971001" cy="864672"/>
          </a:xfrm>
          <a:prstGeom prst="rect">
            <a:avLst/>
          </a:prstGeom>
        </p:spPr>
        <p:txBody>
          <a:bodyPr/>
          <a:lstStyle>
            <a:lvl1pPr marL="0" indent="0" algn="ctr" defTabSz="825500">
              <a:lnSpc>
                <a:spcPct val="100000"/>
              </a:lnSpc>
              <a:spcBef>
                <a:spcPts val="0"/>
              </a:spcBef>
              <a:buSzTx/>
              <a:buNone/>
              <a:defRPr kumimoji="0" sz="5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rPr dirty="0"/>
              <a:t>Presentation </a:t>
            </a:r>
            <a:r>
              <a:rPr lang="en-US" dirty="0"/>
              <a:t>TITLE</a:t>
            </a:r>
            <a:endParaRPr dirty="0"/>
          </a:p>
        </p:txBody>
      </p:sp>
      <p:sp>
        <p:nvSpPr>
          <p:cNvPr id="18" name="Presentation Title">
            <a:extLst>
              <a:ext uri="{FF2B5EF4-FFF2-40B4-BE49-F238E27FC236}">
                <a16:creationId xmlns:a16="http://schemas.microsoft.com/office/drawing/2014/main" id="{15CBFADB-E6B3-9B4E-8320-314E3790EC2E}"/>
              </a:ext>
            </a:extLst>
          </p:cNvPr>
          <p:cNvSpPr txBox="1">
            <a:spLocks noGrp="1"/>
          </p:cNvSpPr>
          <p:nvPr>
            <p:ph type="title" hasCustomPrompt="1"/>
          </p:nvPr>
        </p:nvSpPr>
        <p:spPr>
          <a:xfrm>
            <a:off x="1206496" y="3058757"/>
            <a:ext cx="21971004" cy="3746281"/>
          </a:xfrm>
          <a:prstGeom prst="rect">
            <a:avLst/>
          </a:prstGeom>
        </p:spPr>
        <p:txBody>
          <a:bodyPr anchor="b">
            <a:normAutofit/>
          </a:bodyPr>
          <a:lstStyle>
            <a:lvl1pPr algn="ctr">
              <a:defRPr kumimoji="0" sz="12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lang="en-US"/>
              <a:t>THANK YOU message</a:t>
            </a:r>
            <a:endParaRPr/>
          </a:p>
        </p:txBody>
      </p:sp>
      <p:sp>
        <p:nvSpPr>
          <p:cNvPr id="19" name="Text Placeholder 2">
            <a:extLst>
              <a:ext uri="{FF2B5EF4-FFF2-40B4-BE49-F238E27FC236}">
                <a16:creationId xmlns:a16="http://schemas.microsoft.com/office/drawing/2014/main" id="{9973D83C-1488-3E4C-B9DF-5608E0394C08}"/>
              </a:ext>
            </a:extLst>
          </p:cNvPr>
          <p:cNvSpPr>
            <a:spLocks noGrp="1"/>
          </p:cNvSpPr>
          <p:nvPr>
            <p:ph type="body" sz="quarter" idx="10" hasCustomPrompt="1"/>
          </p:nvPr>
        </p:nvSpPr>
        <p:spPr>
          <a:xfrm>
            <a:off x="9075574" y="9486762"/>
            <a:ext cx="6222535" cy="358278"/>
          </a:xfrm>
        </p:spPr>
        <p:txBody>
          <a:bodyPr>
            <a:normAutofit/>
          </a:bodyPr>
          <a:lstStyle>
            <a:lvl1pPr marL="0" indent="0" algn="ctr">
              <a:buNone/>
              <a:defRPr kumimoji="0" lang="en-US" sz="2000" b="0" i="0" u="none" strike="noStrike" cap="none" spc="0" normalizeH="0" baseline="0">
                <a:ln>
                  <a:noFill/>
                </a:ln>
                <a:solidFill>
                  <a:srgbClr val="FFFFFF"/>
                </a:solidFill>
                <a:effectLst/>
                <a:uFillTx/>
                <a:latin typeface="Open Sans Semibold"/>
                <a:ea typeface="Open Sans Semibold"/>
                <a:cs typeface="Open Sans Semibold"/>
                <a:sym typeface="Open Sans Semibold"/>
              </a:defRPr>
            </a:lvl1pPr>
          </a:lstStyle>
          <a:p>
            <a:pPr lvl="0"/>
            <a:r>
              <a:rPr kumimoji="0" lang="en-US" sz="2000" b="0" i="0" u="none" strike="noStrike" cap="none" spc="0" normalizeH="0" baseline="0">
                <a:ln>
                  <a:noFill/>
                </a:ln>
                <a:solidFill>
                  <a:srgbClr val="FFFFFF"/>
                </a:solidFill>
                <a:effectLst/>
                <a:uFillTx/>
                <a:latin typeface="Open Sans Semibold"/>
                <a:ea typeface="Open Sans Semibold"/>
                <a:cs typeface="Open Sans Semibold"/>
                <a:sym typeface="Open Sans Semibold"/>
              </a:rPr>
              <a:t>MONTH YEAR</a:t>
            </a:r>
            <a:endParaRPr lang="en-US"/>
          </a:p>
        </p:txBody>
      </p:sp>
      <p:pic>
        <p:nvPicPr>
          <p:cNvPr id="3" name="Picture 2">
            <a:extLst>
              <a:ext uri="{FF2B5EF4-FFF2-40B4-BE49-F238E27FC236}">
                <a16:creationId xmlns:a16="http://schemas.microsoft.com/office/drawing/2014/main" id="{C5851190-1E16-8731-05F7-9E415A2E72A4}"/>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0918512" y="758208"/>
            <a:ext cx="2698754" cy="1143002"/>
          </a:xfrm>
          <a:prstGeom prst="rect">
            <a:avLst/>
          </a:prstGeom>
        </p:spPr>
      </p:pic>
      <p:pic>
        <p:nvPicPr>
          <p:cNvPr id="4" name="Image" descr="Image">
            <a:extLst>
              <a:ext uri="{FF2B5EF4-FFF2-40B4-BE49-F238E27FC236}">
                <a16:creationId xmlns:a16="http://schemas.microsoft.com/office/drawing/2014/main" id="{16478055-4CD9-7AD2-1E0C-062019F0D612}"/>
              </a:ext>
            </a:extLst>
          </p:cNvPr>
          <p:cNvPicPr>
            <a:picLocks noChangeAspect="1"/>
          </p:cNvPicPr>
          <p:nvPr userDrawn="1"/>
        </p:nvPicPr>
        <p:blipFill>
          <a:blip r:embed="rId4"/>
          <a:stretch>
            <a:fillRect/>
          </a:stretch>
        </p:blipFill>
        <p:spPr>
          <a:xfrm>
            <a:off x="766734" y="758207"/>
            <a:ext cx="1914949" cy="1143001"/>
          </a:xfrm>
          <a:prstGeom prst="rect">
            <a:avLst/>
          </a:prstGeom>
          <a:ln w="12700">
            <a:miter lim="400000"/>
          </a:ln>
        </p:spPr>
      </p:pic>
    </p:spTree>
    <p:extLst>
      <p:ext uri="{BB962C8B-B14F-4D97-AF65-F5344CB8AC3E}">
        <p14:creationId xmlns:p14="http://schemas.microsoft.com/office/powerpoint/2010/main" val="2109941728"/>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type 2">
    <p:spTree>
      <p:nvGrpSpPr>
        <p:cNvPr id="1" name=""/>
        <p:cNvGrpSpPr/>
        <p:nvPr/>
      </p:nvGrpSpPr>
      <p:grpSpPr>
        <a:xfrm>
          <a:off x="0" y="0"/>
          <a:ext cx="0" cy="0"/>
          <a:chOff x="0" y="0"/>
          <a:chExt cx="0" cy="0"/>
        </a:xfrm>
      </p:grpSpPr>
      <p:pic>
        <p:nvPicPr>
          <p:cNvPr id="26" name="BG Slide-01.jpg" descr="BG Slide-01.jpg">
            <a:extLst>
              <a:ext uri="{FF2B5EF4-FFF2-40B4-BE49-F238E27FC236}">
                <a16:creationId xmlns:a16="http://schemas.microsoft.com/office/drawing/2014/main" id="{2AB02847-5A77-D04F-9022-6161AA94A369}"/>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10" name="Rectangle">
            <a:extLst>
              <a:ext uri="{FF2B5EF4-FFF2-40B4-BE49-F238E27FC236}">
                <a16:creationId xmlns:a16="http://schemas.microsoft.com/office/drawing/2014/main" id="{F7BB76AE-A45C-1F43-9E7B-E96439A8D439}"/>
              </a:ext>
            </a:extLst>
          </p:cNvPr>
          <p:cNvSpPr/>
          <p:nvPr userDrawn="1"/>
        </p:nvSpPr>
        <p:spPr>
          <a:xfrm>
            <a:off x="0" y="0"/>
            <a:ext cx="24384000" cy="13716000"/>
          </a:xfrm>
          <a:prstGeom prst="rect">
            <a:avLst/>
          </a:prstGeom>
          <a:gradFill>
            <a:gsLst>
              <a:gs pos="0">
                <a:srgbClr val="2670B8"/>
              </a:gs>
              <a:gs pos="100000">
                <a:srgbClr val="2258A7"/>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20" name="Rounded Rectangle">
            <a:extLst>
              <a:ext uri="{FF2B5EF4-FFF2-40B4-BE49-F238E27FC236}">
                <a16:creationId xmlns:a16="http://schemas.microsoft.com/office/drawing/2014/main" id="{2610CD5C-942F-BF48-875B-42FFCE146C9A}"/>
              </a:ext>
            </a:extLst>
          </p:cNvPr>
          <p:cNvSpPr/>
          <p:nvPr userDrawn="1"/>
        </p:nvSpPr>
        <p:spPr>
          <a:xfrm>
            <a:off x="11684000" y="10608557"/>
            <a:ext cx="1016000" cy="88901"/>
          </a:xfrm>
          <a:prstGeom prst="roundRect">
            <a:avLst>
              <a:gd name="adj" fmla="val 50000"/>
            </a:avLst>
          </a:prstGeom>
          <a:solidFill>
            <a:srgbClr val="F087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b="0" i="0" dirty="0">
              <a:latin typeface="Open Sans Light" pitchFamily="2" charset="0"/>
              <a:ea typeface="Open Sans Light" pitchFamily="2" charset="0"/>
              <a:cs typeface="Open Sans Light" pitchFamily="2" charset="0"/>
            </a:endParaRPr>
          </a:p>
        </p:txBody>
      </p:sp>
      <p:sp>
        <p:nvSpPr>
          <p:cNvPr id="9" name="Rounded Rectangle">
            <a:extLst>
              <a:ext uri="{FF2B5EF4-FFF2-40B4-BE49-F238E27FC236}">
                <a16:creationId xmlns:a16="http://schemas.microsoft.com/office/drawing/2014/main" id="{A398922F-A33B-3C44-AAA1-709DF0A7FE30}"/>
              </a:ext>
            </a:extLst>
          </p:cNvPr>
          <p:cNvSpPr/>
          <p:nvPr userDrawn="1"/>
        </p:nvSpPr>
        <p:spPr>
          <a:xfrm>
            <a:off x="11684000" y="10608557"/>
            <a:ext cx="1016000" cy="88901"/>
          </a:xfrm>
          <a:prstGeom prst="roundRect">
            <a:avLst>
              <a:gd name="adj" fmla="val 50000"/>
            </a:avLst>
          </a:prstGeom>
          <a:solidFill>
            <a:srgbClr val="F087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23" name="Body Level One…">
            <a:extLst>
              <a:ext uri="{FF2B5EF4-FFF2-40B4-BE49-F238E27FC236}">
                <a16:creationId xmlns:a16="http://schemas.microsoft.com/office/drawing/2014/main" id="{DC9E4D2B-1303-D647-ADF8-BD63A36C3CA0}"/>
              </a:ext>
            </a:extLst>
          </p:cNvPr>
          <p:cNvSpPr txBox="1">
            <a:spLocks noGrp="1"/>
          </p:cNvSpPr>
          <p:nvPr>
            <p:ph type="body" sz="quarter" idx="1" hasCustomPrompt="1"/>
          </p:nvPr>
        </p:nvSpPr>
        <p:spPr>
          <a:xfrm>
            <a:off x="1201342" y="6754848"/>
            <a:ext cx="21971001" cy="1905001"/>
          </a:xfrm>
          <a:prstGeom prst="rect">
            <a:avLst/>
          </a:prstGeom>
        </p:spPr>
        <p:txBody>
          <a:bodyPr/>
          <a:lstStyle>
            <a:lvl1pPr marL="0" indent="0" algn="ctr" defTabSz="825500">
              <a:lnSpc>
                <a:spcPct val="100000"/>
              </a:lnSpc>
              <a:spcBef>
                <a:spcPts val="0"/>
              </a:spcBef>
              <a:buSzTx/>
              <a:buNone/>
              <a:defRPr kumimoji="0" sz="5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rPr dirty="0"/>
              <a:t>Presentation Subtitle</a:t>
            </a:r>
          </a:p>
          <a:p>
            <a:pPr lvl="4"/>
            <a:endParaRPr dirty="0"/>
          </a:p>
        </p:txBody>
      </p:sp>
      <p:sp>
        <p:nvSpPr>
          <p:cNvPr id="24" name="Presentation Title">
            <a:extLst>
              <a:ext uri="{FF2B5EF4-FFF2-40B4-BE49-F238E27FC236}">
                <a16:creationId xmlns:a16="http://schemas.microsoft.com/office/drawing/2014/main" id="{1323A2FB-C06C-AA47-AA40-00FC9E490C61}"/>
              </a:ext>
            </a:extLst>
          </p:cNvPr>
          <p:cNvSpPr txBox="1">
            <a:spLocks noGrp="1"/>
          </p:cNvSpPr>
          <p:nvPr>
            <p:ph type="title" hasCustomPrompt="1"/>
          </p:nvPr>
        </p:nvSpPr>
        <p:spPr>
          <a:xfrm>
            <a:off x="1206496" y="2574991"/>
            <a:ext cx="21971004" cy="3917819"/>
          </a:xfrm>
          <a:prstGeom prst="rect">
            <a:avLst/>
          </a:prstGeom>
        </p:spPr>
        <p:txBody>
          <a:bodyPr anchor="b">
            <a:normAutofit/>
          </a:bodyPr>
          <a:lstStyle>
            <a:lvl1pPr algn="ctr">
              <a:defRPr kumimoji="0" sz="12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lang="en-US" dirty="0"/>
              <a:t>Presentation</a:t>
            </a:r>
            <a:r>
              <a:rPr dirty="0"/>
              <a:t> </a:t>
            </a:r>
            <a:r>
              <a:rPr lang="en-ID" dirty="0"/>
              <a:t>Title</a:t>
            </a:r>
            <a:endParaRPr dirty="0"/>
          </a:p>
        </p:txBody>
      </p:sp>
      <p:sp>
        <p:nvSpPr>
          <p:cNvPr id="2" name="Text Placeholder 2">
            <a:extLst>
              <a:ext uri="{FF2B5EF4-FFF2-40B4-BE49-F238E27FC236}">
                <a16:creationId xmlns:a16="http://schemas.microsoft.com/office/drawing/2014/main" id="{23DCB9E1-9FF7-C612-AB16-FF6707878307}"/>
              </a:ext>
            </a:extLst>
          </p:cNvPr>
          <p:cNvSpPr>
            <a:spLocks noGrp="1"/>
          </p:cNvSpPr>
          <p:nvPr>
            <p:ph type="body" sz="quarter" idx="11" hasCustomPrompt="1"/>
          </p:nvPr>
        </p:nvSpPr>
        <p:spPr>
          <a:xfrm>
            <a:off x="10058192" y="11538583"/>
            <a:ext cx="4212692" cy="745888"/>
          </a:xfrm>
        </p:spPr>
        <p:txBody>
          <a:bodyPr>
            <a:normAutofit/>
          </a:bodyPr>
          <a:lstStyle>
            <a:lvl1pPr marL="0" indent="0" algn="ctr">
              <a:buNone/>
              <a:defRPr kumimoji="0" lang="en-US" sz="2000" b="0" i="0" u="none" strike="noStrike" cap="none" spc="0" normalizeH="0" baseline="0">
                <a:ln>
                  <a:noFill/>
                </a:ln>
                <a:solidFill>
                  <a:srgbClr val="FFFFFF"/>
                </a:solidFill>
                <a:effectLst/>
                <a:uFillTx/>
                <a:latin typeface="Open Sans Semibold"/>
                <a:ea typeface="Open Sans Semibold"/>
                <a:cs typeface="Open Sans Semibold"/>
                <a:sym typeface="Open Sans Semibold"/>
              </a:defRPr>
            </a:lvl1pPr>
          </a:lstStyle>
          <a:p>
            <a:pPr lvl="0"/>
            <a:r>
              <a:rPr lang="en-US" dirty="0"/>
              <a:t>Type your name</a:t>
            </a:r>
          </a:p>
        </p:txBody>
      </p:sp>
      <p:sp>
        <p:nvSpPr>
          <p:cNvPr id="3" name="UNIVERSITAS BINA NUSANTARA">
            <a:extLst>
              <a:ext uri="{FF2B5EF4-FFF2-40B4-BE49-F238E27FC236}">
                <a16:creationId xmlns:a16="http://schemas.microsoft.com/office/drawing/2014/main" id="{76287026-42FF-418F-A536-8F52F4949E8D}"/>
              </a:ext>
            </a:extLst>
          </p:cNvPr>
          <p:cNvSpPr txBox="1"/>
          <p:nvPr userDrawn="1"/>
        </p:nvSpPr>
        <p:spPr>
          <a:xfrm>
            <a:off x="10058192" y="11100823"/>
            <a:ext cx="4212692" cy="351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lgn="l" defTabSz="821531">
              <a:lnSpc>
                <a:spcPct val="80000"/>
              </a:lnSpc>
              <a:defRPr sz="3600">
                <a:solidFill>
                  <a:srgbClr val="FFFFFF"/>
                </a:solidFill>
                <a:latin typeface="Open Sans Light"/>
                <a:ea typeface="Open Sans Light"/>
                <a:cs typeface="Open Sans Light"/>
                <a:sym typeface="Open Sans"/>
              </a:defRPr>
            </a:pPr>
            <a:r>
              <a:rPr lang="en-US" sz="2800" dirty="0"/>
              <a:t>SUBJECT MATTER EXPERT</a:t>
            </a:r>
            <a:endParaRPr sz="2800" b="1" dirty="0"/>
          </a:p>
        </p:txBody>
      </p:sp>
      <p:pic>
        <p:nvPicPr>
          <p:cNvPr id="4" name="Picture 3">
            <a:extLst>
              <a:ext uri="{FF2B5EF4-FFF2-40B4-BE49-F238E27FC236}">
                <a16:creationId xmlns:a16="http://schemas.microsoft.com/office/drawing/2014/main" id="{22412E04-E7E5-6907-9DD0-CE975EF38391}"/>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1009028" y="758208"/>
            <a:ext cx="2698754" cy="1143002"/>
          </a:xfrm>
          <a:prstGeom prst="rect">
            <a:avLst/>
          </a:prstGeom>
        </p:spPr>
      </p:pic>
      <p:pic>
        <p:nvPicPr>
          <p:cNvPr id="5" name="Image" descr="Image">
            <a:extLst>
              <a:ext uri="{FF2B5EF4-FFF2-40B4-BE49-F238E27FC236}">
                <a16:creationId xmlns:a16="http://schemas.microsoft.com/office/drawing/2014/main" id="{926A66CA-CC36-3D53-1A6D-2BBE35B859D5}"/>
              </a:ext>
            </a:extLst>
          </p:cNvPr>
          <p:cNvPicPr>
            <a:picLocks noChangeAspect="1"/>
          </p:cNvPicPr>
          <p:nvPr userDrawn="1"/>
        </p:nvPicPr>
        <p:blipFill>
          <a:blip r:embed="rId4"/>
          <a:stretch>
            <a:fillRect/>
          </a:stretch>
        </p:blipFill>
        <p:spPr>
          <a:xfrm>
            <a:off x="766734" y="758207"/>
            <a:ext cx="1914949" cy="1143001"/>
          </a:xfrm>
          <a:prstGeom prst="rect">
            <a:avLst/>
          </a:prstGeom>
          <a:ln w="12700">
            <a:miter lim="400000"/>
          </a:ln>
        </p:spPr>
      </p:pic>
    </p:spTree>
    <p:extLst>
      <p:ext uri="{BB962C8B-B14F-4D97-AF65-F5344CB8AC3E}">
        <p14:creationId xmlns:p14="http://schemas.microsoft.com/office/powerpoint/2010/main" val="500318571"/>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x" preserve="1">
  <p:cSld name="Section type 1">
    <p:spTree>
      <p:nvGrpSpPr>
        <p:cNvPr id="1" name=""/>
        <p:cNvGrpSpPr/>
        <p:nvPr/>
      </p:nvGrpSpPr>
      <p:grpSpPr>
        <a:xfrm>
          <a:off x="0" y="0"/>
          <a:ext cx="0" cy="0"/>
          <a:chOff x="0" y="0"/>
          <a:chExt cx="0" cy="0"/>
        </a:xfrm>
      </p:grpSpPr>
      <p:pic>
        <p:nvPicPr>
          <p:cNvPr id="5" name="BG Slide-01.jpg" descr="BG Slide-01.jpg">
            <a:extLst>
              <a:ext uri="{FF2B5EF4-FFF2-40B4-BE49-F238E27FC236}">
                <a16:creationId xmlns:a16="http://schemas.microsoft.com/office/drawing/2014/main" id="{4290823B-2698-F44F-82ED-3153CB051CA0}"/>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lgn="ctr">
              <a:defRPr kumimoji="0" sz="10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dirty="0"/>
              <a:t>Section Title</a:t>
            </a:r>
          </a:p>
        </p:txBody>
      </p:sp>
      <p:pic>
        <p:nvPicPr>
          <p:cNvPr id="2" name="Picture 1">
            <a:extLst>
              <a:ext uri="{FF2B5EF4-FFF2-40B4-BE49-F238E27FC236}">
                <a16:creationId xmlns:a16="http://schemas.microsoft.com/office/drawing/2014/main" id="{8C493109-42AD-F678-F34A-9DA73287D106}"/>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0901451" y="758208"/>
            <a:ext cx="2698754" cy="1143002"/>
          </a:xfrm>
          <a:prstGeom prst="rect">
            <a:avLst/>
          </a:prstGeom>
        </p:spPr>
      </p:pic>
      <p:pic>
        <p:nvPicPr>
          <p:cNvPr id="3" name="Image" descr="Image">
            <a:extLst>
              <a:ext uri="{FF2B5EF4-FFF2-40B4-BE49-F238E27FC236}">
                <a16:creationId xmlns:a16="http://schemas.microsoft.com/office/drawing/2014/main" id="{B64D7030-BF7A-6737-0471-B16F6A5E9140}"/>
              </a:ext>
            </a:extLst>
          </p:cNvPr>
          <p:cNvPicPr>
            <a:picLocks noChangeAspect="1"/>
          </p:cNvPicPr>
          <p:nvPr userDrawn="1"/>
        </p:nvPicPr>
        <p:blipFill>
          <a:blip r:embed="rId4"/>
          <a:stretch>
            <a:fillRect/>
          </a:stretch>
        </p:blipFill>
        <p:spPr>
          <a:xfrm>
            <a:off x="766734" y="758207"/>
            <a:ext cx="1914949" cy="1143001"/>
          </a:xfrm>
          <a:prstGeom prst="rect">
            <a:avLst/>
          </a:prstGeom>
          <a:ln w="12700">
            <a:miter lim="400000"/>
          </a:ln>
        </p:spPr>
      </p:pic>
    </p:spTree>
    <p:extLst>
      <p:ext uri="{BB962C8B-B14F-4D97-AF65-F5344CB8AC3E}">
        <p14:creationId xmlns:p14="http://schemas.microsoft.com/office/powerpoint/2010/main" val="28262084"/>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x" preserve="1">
  <p:cSld name="Section type 2">
    <p:spTree>
      <p:nvGrpSpPr>
        <p:cNvPr id="1" name=""/>
        <p:cNvGrpSpPr/>
        <p:nvPr/>
      </p:nvGrpSpPr>
      <p:grpSpPr>
        <a:xfrm>
          <a:off x="0" y="0"/>
          <a:ext cx="0" cy="0"/>
          <a:chOff x="0" y="0"/>
          <a:chExt cx="0" cy="0"/>
        </a:xfrm>
      </p:grpSpPr>
      <p:pic>
        <p:nvPicPr>
          <p:cNvPr id="5" name="BG Slide-01.jpg" descr="BG Slide-01.jpg">
            <a:extLst>
              <a:ext uri="{FF2B5EF4-FFF2-40B4-BE49-F238E27FC236}">
                <a16:creationId xmlns:a16="http://schemas.microsoft.com/office/drawing/2014/main" id="{4290823B-2698-F44F-82ED-3153CB051CA0}"/>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8" name="Rectangle">
            <a:extLst>
              <a:ext uri="{FF2B5EF4-FFF2-40B4-BE49-F238E27FC236}">
                <a16:creationId xmlns:a16="http://schemas.microsoft.com/office/drawing/2014/main" id="{039E3D91-9575-7645-A4DA-1857555C3973}"/>
              </a:ext>
            </a:extLst>
          </p:cNvPr>
          <p:cNvSpPr/>
          <p:nvPr userDrawn="1"/>
        </p:nvSpPr>
        <p:spPr>
          <a:xfrm>
            <a:off x="0" y="0"/>
            <a:ext cx="24384000" cy="13716000"/>
          </a:xfrm>
          <a:prstGeom prst="rect">
            <a:avLst/>
          </a:prstGeom>
          <a:gradFill>
            <a:gsLst>
              <a:gs pos="0">
                <a:srgbClr val="F15A24"/>
              </a:gs>
              <a:gs pos="100000">
                <a:srgbClr val="F8A036"/>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lgn="ctr">
              <a:defRPr kumimoji="0" sz="10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t>Section Title</a:t>
            </a:r>
          </a:p>
        </p:txBody>
      </p:sp>
      <p:pic>
        <p:nvPicPr>
          <p:cNvPr id="4" name="Picture 3">
            <a:extLst>
              <a:ext uri="{FF2B5EF4-FFF2-40B4-BE49-F238E27FC236}">
                <a16:creationId xmlns:a16="http://schemas.microsoft.com/office/drawing/2014/main" id="{76F37568-0478-FF67-A2F0-B1647C1EC994}"/>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0918524" y="758208"/>
            <a:ext cx="2698754" cy="1143002"/>
          </a:xfrm>
          <a:prstGeom prst="rect">
            <a:avLst/>
          </a:prstGeom>
        </p:spPr>
      </p:pic>
      <p:pic>
        <p:nvPicPr>
          <p:cNvPr id="6" name="Image" descr="Image">
            <a:extLst>
              <a:ext uri="{FF2B5EF4-FFF2-40B4-BE49-F238E27FC236}">
                <a16:creationId xmlns:a16="http://schemas.microsoft.com/office/drawing/2014/main" id="{97B52BDB-6F34-5E38-95B5-002D2E4627EA}"/>
              </a:ext>
            </a:extLst>
          </p:cNvPr>
          <p:cNvPicPr>
            <a:picLocks noChangeAspect="1"/>
          </p:cNvPicPr>
          <p:nvPr userDrawn="1"/>
        </p:nvPicPr>
        <p:blipFill>
          <a:blip r:embed="rId4"/>
          <a:stretch>
            <a:fillRect/>
          </a:stretch>
        </p:blipFill>
        <p:spPr>
          <a:xfrm>
            <a:off x="766722" y="758207"/>
            <a:ext cx="1914972" cy="1143001"/>
          </a:xfrm>
          <a:prstGeom prst="rect">
            <a:avLst/>
          </a:prstGeom>
          <a:ln w="12700">
            <a:miter lim="400000"/>
          </a:ln>
        </p:spPr>
      </p:pic>
    </p:spTree>
    <p:extLst>
      <p:ext uri="{BB962C8B-B14F-4D97-AF65-F5344CB8AC3E}">
        <p14:creationId xmlns:p14="http://schemas.microsoft.com/office/powerpoint/2010/main" val="1821208626"/>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x" preserve="1">
  <p:cSld name="Section type 3">
    <p:spTree>
      <p:nvGrpSpPr>
        <p:cNvPr id="1" name=""/>
        <p:cNvGrpSpPr/>
        <p:nvPr/>
      </p:nvGrpSpPr>
      <p:grpSpPr>
        <a:xfrm>
          <a:off x="0" y="0"/>
          <a:ext cx="0" cy="0"/>
          <a:chOff x="0" y="0"/>
          <a:chExt cx="0" cy="0"/>
        </a:xfrm>
      </p:grpSpPr>
      <p:pic>
        <p:nvPicPr>
          <p:cNvPr id="5" name="BG Slide-01.jpg" descr="BG Slide-01.jpg">
            <a:extLst>
              <a:ext uri="{FF2B5EF4-FFF2-40B4-BE49-F238E27FC236}">
                <a16:creationId xmlns:a16="http://schemas.microsoft.com/office/drawing/2014/main" id="{4290823B-2698-F44F-82ED-3153CB051CA0}"/>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10" name="Rectangle">
            <a:extLst>
              <a:ext uri="{FF2B5EF4-FFF2-40B4-BE49-F238E27FC236}">
                <a16:creationId xmlns:a16="http://schemas.microsoft.com/office/drawing/2014/main" id="{9B58D5CA-1AEF-754B-9F74-AE29F8DD61D5}"/>
              </a:ext>
            </a:extLst>
          </p:cNvPr>
          <p:cNvSpPr/>
          <p:nvPr userDrawn="1"/>
        </p:nvSpPr>
        <p:spPr>
          <a:xfrm>
            <a:off x="-1" y="0"/>
            <a:ext cx="24384001" cy="13716000"/>
          </a:xfrm>
          <a:prstGeom prst="rect">
            <a:avLst/>
          </a:prstGeom>
          <a:gradFill>
            <a:gsLst>
              <a:gs pos="0">
                <a:srgbClr val="F89620"/>
              </a:gs>
              <a:gs pos="100000">
                <a:srgbClr val="FFB039"/>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lgn="ctr">
              <a:defRPr kumimoji="0" sz="10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dirty="0"/>
              <a:t>Section Title</a:t>
            </a:r>
          </a:p>
        </p:txBody>
      </p:sp>
      <p:pic>
        <p:nvPicPr>
          <p:cNvPr id="2" name="Picture 1">
            <a:extLst>
              <a:ext uri="{FF2B5EF4-FFF2-40B4-BE49-F238E27FC236}">
                <a16:creationId xmlns:a16="http://schemas.microsoft.com/office/drawing/2014/main" id="{F8174CAF-8FC8-EDAE-768D-30BF9014380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0918524" y="758208"/>
            <a:ext cx="2698754" cy="1143002"/>
          </a:xfrm>
          <a:prstGeom prst="rect">
            <a:avLst/>
          </a:prstGeom>
        </p:spPr>
      </p:pic>
      <p:pic>
        <p:nvPicPr>
          <p:cNvPr id="3" name="Image" descr="Image">
            <a:extLst>
              <a:ext uri="{FF2B5EF4-FFF2-40B4-BE49-F238E27FC236}">
                <a16:creationId xmlns:a16="http://schemas.microsoft.com/office/drawing/2014/main" id="{023E32AF-B055-2D80-60DC-AD951FFC6ECA}"/>
              </a:ext>
            </a:extLst>
          </p:cNvPr>
          <p:cNvPicPr>
            <a:picLocks noChangeAspect="1"/>
          </p:cNvPicPr>
          <p:nvPr userDrawn="1"/>
        </p:nvPicPr>
        <p:blipFill>
          <a:blip r:embed="rId4"/>
          <a:stretch>
            <a:fillRect/>
          </a:stretch>
        </p:blipFill>
        <p:spPr>
          <a:xfrm>
            <a:off x="766722" y="758207"/>
            <a:ext cx="1914972" cy="1143001"/>
          </a:xfrm>
          <a:prstGeom prst="rect">
            <a:avLst/>
          </a:prstGeom>
          <a:ln w="12700">
            <a:miter lim="400000"/>
          </a:ln>
        </p:spPr>
      </p:pic>
    </p:spTree>
    <p:extLst>
      <p:ext uri="{BB962C8B-B14F-4D97-AF65-F5344CB8AC3E}">
        <p14:creationId xmlns:p14="http://schemas.microsoft.com/office/powerpoint/2010/main" val="4029905156"/>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x" preserve="1">
  <p:cSld name="Section type 4">
    <p:spTree>
      <p:nvGrpSpPr>
        <p:cNvPr id="1" name=""/>
        <p:cNvGrpSpPr/>
        <p:nvPr/>
      </p:nvGrpSpPr>
      <p:grpSpPr>
        <a:xfrm>
          <a:off x="0" y="0"/>
          <a:ext cx="0" cy="0"/>
          <a:chOff x="0" y="0"/>
          <a:chExt cx="0" cy="0"/>
        </a:xfrm>
      </p:grpSpPr>
      <p:pic>
        <p:nvPicPr>
          <p:cNvPr id="5" name="BG Slide-01.jpg" descr="BG Slide-01.jpg">
            <a:extLst>
              <a:ext uri="{FF2B5EF4-FFF2-40B4-BE49-F238E27FC236}">
                <a16:creationId xmlns:a16="http://schemas.microsoft.com/office/drawing/2014/main" id="{4290823B-2698-F44F-82ED-3153CB051CA0}"/>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8" name="Rectangle">
            <a:extLst>
              <a:ext uri="{FF2B5EF4-FFF2-40B4-BE49-F238E27FC236}">
                <a16:creationId xmlns:a16="http://schemas.microsoft.com/office/drawing/2014/main" id="{D74DB4AE-0419-BC41-9D4A-DC2FB6ABAE92}"/>
              </a:ext>
            </a:extLst>
          </p:cNvPr>
          <p:cNvSpPr/>
          <p:nvPr userDrawn="1"/>
        </p:nvSpPr>
        <p:spPr>
          <a:xfrm>
            <a:off x="0" y="0"/>
            <a:ext cx="24384000" cy="13716000"/>
          </a:xfrm>
          <a:prstGeom prst="rect">
            <a:avLst/>
          </a:prstGeom>
          <a:gradFill>
            <a:gsLst>
              <a:gs pos="0">
                <a:srgbClr val="2B7EC4"/>
              </a:gs>
              <a:gs pos="100000">
                <a:srgbClr val="57BFE8"/>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lgn="ctr">
              <a:defRPr kumimoji="0" sz="10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dirty="0"/>
              <a:t>Section Title</a:t>
            </a:r>
          </a:p>
        </p:txBody>
      </p:sp>
      <p:pic>
        <p:nvPicPr>
          <p:cNvPr id="2" name="Picture 1">
            <a:extLst>
              <a:ext uri="{FF2B5EF4-FFF2-40B4-BE49-F238E27FC236}">
                <a16:creationId xmlns:a16="http://schemas.microsoft.com/office/drawing/2014/main" id="{2E3F9842-C644-B204-B6FB-F1DB2194706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0918512" y="758208"/>
            <a:ext cx="2698754" cy="1143002"/>
          </a:xfrm>
          <a:prstGeom prst="rect">
            <a:avLst/>
          </a:prstGeom>
        </p:spPr>
      </p:pic>
      <p:pic>
        <p:nvPicPr>
          <p:cNvPr id="3" name="Image" descr="Image">
            <a:extLst>
              <a:ext uri="{FF2B5EF4-FFF2-40B4-BE49-F238E27FC236}">
                <a16:creationId xmlns:a16="http://schemas.microsoft.com/office/drawing/2014/main" id="{171C5759-0A99-760B-64A0-C6156603CACB}"/>
              </a:ext>
            </a:extLst>
          </p:cNvPr>
          <p:cNvPicPr>
            <a:picLocks noChangeAspect="1"/>
          </p:cNvPicPr>
          <p:nvPr userDrawn="1"/>
        </p:nvPicPr>
        <p:blipFill>
          <a:blip r:embed="rId4"/>
          <a:stretch>
            <a:fillRect/>
          </a:stretch>
        </p:blipFill>
        <p:spPr>
          <a:xfrm>
            <a:off x="766734" y="758207"/>
            <a:ext cx="1914949" cy="1143001"/>
          </a:xfrm>
          <a:prstGeom prst="rect">
            <a:avLst/>
          </a:prstGeom>
          <a:ln w="12700">
            <a:miter lim="400000"/>
          </a:ln>
        </p:spPr>
      </p:pic>
    </p:spTree>
    <p:extLst>
      <p:ext uri="{BB962C8B-B14F-4D97-AF65-F5344CB8AC3E}">
        <p14:creationId xmlns:p14="http://schemas.microsoft.com/office/powerpoint/2010/main" val="2488882905"/>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x" preserve="1">
  <p:cSld name="Section type 5">
    <p:spTree>
      <p:nvGrpSpPr>
        <p:cNvPr id="1" name=""/>
        <p:cNvGrpSpPr/>
        <p:nvPr/>
      </p:nvGrpSpPr>
      <p:grpSpPr>
        <a:xfrm>
          <a:off x="0" y="0"/>
          <a:ext cx="0" cy="0"/>
          <a:chOff x="0" y="0"/>
          <a:chExt cx="0" cy="0"/>
        </a:xfrm>
      </p:grpSpPr>
      <p:pic>
        <p:nvPicPr>
          <p:cNvPr id="5" name="BG Slide-01.jpg" descr="BG Slide-01.jpg">
            <a:extLst>
              <a:ext uri="{FF2B5EF4-FFF2-40B4-BE49-F238E27FC236}">
                <a16:creationId xmlns:a16="http://schemas.microsoft.com/office/drawing/2014/main" id="{4290823B-2698-F44F-82ED-3153CB051CA0}"/>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10" name="Rectangle">
            <a:extLst>
              <a:ext uri="{FF2B5EF4-FFF2-40B4-BE49-F238E27FC236}">
                <a16:creationId xmlns:a16="http://schemas.microsoft.com/office/drawing/2014/main" id="{5C668086-F712-8640-8B8D-2424E50E003F}"/>
              </a:ext>
            </a:extLst>
          </p:cNvPr>
          <p:cNvSpPr/>
          <p:nvPr userDrawn="1"/>
        </p:nvSpPr>
        <p:spPr>
          <a:xfrm>
            <a:off x="0" y="0"/>
            <a:ext cx="24384000" cy="13716000"/>
          </a:xfrm>
          <a:prstGeom prst="rect">
            <a:avLst/>
          </a:prstGeom>
          <a:gradFill>
            <a:gsLst>
              <a:gs pos="0">
                <a:srgbClr val="2670B8"/>
              </a:gs>
              <a:gs pos="100000">
                <a:srgbClr val="2258A7"/>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lgn="ctr">
              <a:defRPr kumimoji="0" sz="10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dirty="0"/>
              <a:t>Section Title</a:t>
            </a:r>
          </a:p>
        </p:txBody>
      </p:sp>
      <p:pic>
        <p:nvPicPr>
          <p:cNvPr id="3" name="Picture 2">
            <a:extLst>
              <a:ext uri="{FF2B5EF4-FFF2-40B4-BE49-F238E27FC236}">
                <a16:creationId xmlns:a16="http://schemas.microsoft.com/office/drawing/2014/main" id="{4CFBCE66-A5E8-A158-9B31-BA9AFC1032C6}"/>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0918512" y="758208"/>
            <a:ext cx="2698754" cy="1143002"/>
          </a:xfrm>
          <a:prstGeom prst="rect">
            <a:avLst/>
          </a:prstGeom>
        </p:spPr>
      </p:pic>
      <p:pic>
        <p:nvPicPr>
          <p:cNvPr id="4" name="Image" descr="Image">
            <a:extLst>
              <a:ext uri="{FF2B5EF4-FFF2-40B4-BE49-F238E27FC236}">
                <a16:creationId xmlns:a16="http://schemas.microsoft.com/office/drawing/2014/main" id="{F25DF897-C0D1-81DA-05D2-9D6EC69E200F}"/>
              </a:ext>
            </a:extLst>
          </p:cNvPr>
          <p:cNvPicPr>
            <a:picLocks noChangeAspect="1"/>
          </p:cNvPicPr>
          <p:nvPr userDrawn="1"/>
        </p:nvPicPr>
        <p:blipFill>
          <a:blip r:embed="rId4"/>
          <a:stretch>
            <a:fillRect/>
          </a:stretch>
        </p:blipFill>
        <p:spPr>
          <a:xfrm>
            <a:off x="766734" y="758207"/>
            <a:ext cx="1914949" cy="1143001"/>
          </a:xfrm>
          <a:prstGeom prst="rect">
            <a:avLst/>
          </a:prstGeom>
          <a:ln w="12700">
            <a:miter lim="400000"/>
          </a:ln>
        </p:spPr>
      </p:pic>
    </p:spTree>
    <p:extLst>
      <p:ext uri="{BB962C8B-B14F-4D97-AF65-F5344CB8AC3E}">
        <p14:creationId xmlns:p14="http://schemas.microsoft.com/office/powerpoint/2010/main" val="1207302220"/>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Section type 6">
    <p:spTree>
      <p:nvGrpSpPr>
        <p:cNvPr id="1" name=""/>
        <p:cNvGrpSpPr/>
        <p:nvPr/>
      </p:nvGrpSpPr>
      <p:grpSpPr>
        <a:xfrm>
          <a:off x="0" y="0"/>
          <a:ext cx="0" cy="0"/>
          <a:chOff x="0" y="0"/>
          <a:chExt cx="0" cy="0"/>
        </a:xfrm>
      </p:grpSpPr>
      <p:pic>
        <p:nvPicPr>
          <p:cNvPr id="5" name="BG Slide-01.jpg" descr="BG Slide-01.jpg">
            <a:extLst>
              <a:ext uri="{FF2B5EF4-FFF2-40B4-BE49-F238E27FC236}">
                <a16:creationId xmlns:a16="http://schemas.microsoft.com/office/drawing/2014/main" id="{4290823B-2698-F44F-82ED-3153CB051CA0}"/>
              </a:ext>
            </a:extLst>
          </p:cNvPr>
          <p:cNvPicPr>
            <a:picLocks noChangeAspect="1"/>
          </p:cNvPicPr>
          <p:nvPr userDrawn="1"/>
        </p:nvPicPr>
        <p:blipFill>
          <a:blip r:embed="rId2"/>
          <a:srcRect l="165" r="165"/>
          <a:stretch>
            <a:fillRect/>
          </a:stretch>
        </p:blipFill>
        <p:spPr>
          <a:xfrm>
            <a:off x="-86098" y="-57547"/>
            <a:ext cx="24507155" cy="13831095"/>
          </a:xfrm>
          <a:prstGeom prst="rect">
            <a:avLst/>
          </a:prstGeom>
          <a:ln w="12700">
            <a:miter lim="400000"/>
          </a:ln>
        </p:spPr>
      </p:pic>
      <p:sp>
        <p:nvSpPr>
          <p:cNvPr id="8" name="Rectangle">
            <a:extLst>
              <a:ext uri="{FF2B5EF4-FFF2-40B4-BE49-F238E27FC236}">
                <a16:creationId xmlns:a16="http://schemas.microsoft.com/office/drawing/2014/main" id="{B6B9E9EC-92F4-2943-BCEE-A17DD1A638A8}"/>
              </a:ext>
            </a:extLst>
          </p:cNvPr>
          <p:cNvSpPr/>
          <p:nvPr userDrawn="1"/>
        </p:nvSpPr>
        <p:spPr>
          <a:xfrm>
            <a:off x="-56844" y="-25400"/>
            <a:ext cx="24497688" cy="13766800"/>
          </a:xfrm>
          <a:prstGeom prst="rect">
            <a:avLst/>
          </a:prstGeom>
          <a:gradFill>
            <a:gsLst>
              <a:gs pos="0">
                <a:srgbClr val="315094"/>
              </a:gs>
              <a:gs pos="100000">
                <a:srgbClr val="293C6E"/>
              </a:gs>
            </a:gsLst>
          </a:gra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endParaRPr dirty="0">
              <a:latin typeface="Open Sans Light" pitchFamily="2" charset="0"/>
              <a:ea typeface="Open Sans Light" pitchFamily="2" charset="0"/>
              <a:cs typeface="Open Sans Light" pitchFamily="2" charset="0"/>
            </a:endParaRPr>
          </a:p>
        </p:txBody>
      </p:sp>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lgn="ctr">
              <a:defRPr kumimoji="0" sz="10000" b="0" i="0" u="none" strike="noStrike" cap="all" spc="0" normalizeH="0" baseline="0">
                <a:ln>
                  <a:noFill/>
                </a:ln>
                <a:solidFill>
                  <a:srgbClr val="FFFFFF"/>
                </a:solidFill>
                <a:effectLst/>
                <a:uFillTx/>
                <a:latin typeface="Open Sans Semibold"/>
                <a:ea typeface="Open Sans Semibold"/>
                <a:cs typeface="Open Sans Semibold"/>
                <a:sym typeface="Open Sans Semibold"/>
              </a:defRPr>
            </a:lvl1pPr>
          </a:lstStyle>
          <a:p>
            <a:r>
              <a:rPr dirty="0"/>
              <a:t>Section Title</a:t>
            </a:r>
          </a:p>
        </p:txBody>
      </p:sp>
      <p:pic>
        <p:nvPicPr>
          <p:cNvPr id="3" name="Picture 2">
            <a:extLst>
              <a:ext uri="{FF2B5EF4-FFF2-40B4-BE49-F238E27FC236}">
                <a16:creationId xmlns:a16="http://schemas.microsoft.com/office/drawing/2014/main" id="{643DC583-F6CD-401E-7E06-373CCF952400}"/>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20918512" y="758208"/>
            <a:ext cx="2698754" cy="1143002"/>
          </a:xfrm>
          <a:prstGeom prst="rect">
            <a:avLst/>
          </a:prstGeom>
        </p:spPr>
      </p:pic>
      <p:pic>
        <p:nvPicPr>
          <p:cNvPr id="4" name="Image" descr="Image">
            <a:extLst>
              <a:ext uri="{FF2B5EF4-FFF2-40B4-BE49-F238E27FC236}">
                <a16:creationId xmlns:a16="http://schemas.microsoft.com/office/drawing/2014/main" id="{B18B5FE2-77F7-8983-B96D-E39C876C98D9}"/>
              </a:ext>
            </a:extLst>
          </p:cNvPr>
          <p:cNvPicPr>
            <a:picLocks noChangeAspect="1"/>
          </p:cNvPicPr>
          <p:nvPr userDrawn="1"/>
        </p:nvPicPr>
        <p:blipFill>
          <a:blip r:embed="rId4"/>
          <a:stretch>
            <a:fillRect/>
          </a:stretch>
        </p:blipFill>
        <p:spPr>
          <a:xfrm>
            <a:off x="766734" y="758207"/>
            <a:ext cx="1914949" cy="1143001"/>
          </a:xfrm>
          <a:prstGeom prst="rect">
            <a:avLst/>
          </a:prstGeom>
          <a:ln w="12700">
            <a:miter lim="400000"/>
          </a:ln>
        </p:spPr>
      </p:pic>
    </p:spTree>
    <p:extLst>
      <p:ext uri="{BB962C8B-B14F-4D97-AF65-F5344CB8AC3E}">
        <p14:creationId xmlns:p14="http://schemas.microsoft.com/office/powerpoint/2010/main" val="2512683092"/>
      </p:ext>
    </p:extLst>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rPr dirty="0"/>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rPr dirty="0"/>
              <a:t>Slide bullet text</a:t>
            </a:r>
          </a:p>
          <a:p>
            <a:pPr lvl="1"/>
            <a:endParaRPr dirty="0"/>
          </a:p>
          <a:p>
            <a:pPr lvl="2"/>
            <a:endParaRPr dirty="0"/>
          </a:p>
          <a:p>
            <a:pPr lvl="3"/>
            <a:endParaRPr dirty="0"/>
          </a:p>
          <a:p>
            <a:pPr lvl="4"/>
            <a:endParaRPr dirty="0"/>
          </a:p>
        </p:txBody>
      </p:sp>
      <p:sp>
        <p:nvSpPr>
          <p:cNvPr id="4" name="Slide Number"/>
          <p:cNvSpPr txBox="1">
            <a:spLocks noGrp="1"/>
          </p:cNvSpPr>
          <p:nvPr>
            <p:ph type="sldNum" sz="quarter" idx="2"/>
          </p:nvPr>
        </p:nvSpPr>
        <p:spPr>
          <a:xfrm>
            <a:off x="11989384" y="13076008"/>
            <a:ext cx="392736" cy="379591"/>
          </a:xfrm>
          <a:prstGeom prst="rect">
            <a:avLst/>
          </a:prstGeom>
          <a:ln w="12700">
            <a:miter lim="400000"/>
          </a:ln>
        </p:spPr>
        <p:txBody>
          <a:bodyPr wrap="none" lIns="50800" tIns="50800" rIns="50800" bIns="50800" anchor="b">
            <a:spAutoFit/>
          </a:bodyPr>
          <a:lstStyle>
            <a:lvl1pPr defTabSz="584200">
              <a:defRPr sz="1800">
                <a:solidFill>
                  <a:srgbClr val="000000"/>
                </a:solidFill>
                <a:latin typeface="Open Sans Light" panose="020B0606030504020204" pitchFamily="34" charset="0"/>
                <a:ea typeface="Open Sans Light" panose="020B0606030504020204" pitchFamily="34" charset="0"/>
                <a:cs typeface="Open Sans Light" panose="020B0606030504020204" pitchFamily="34" charset="0"/>
              </a:defRPr>
            </a:lvl1pPr>
          </a:lstStyle>
          <a:p>
            <a:fld id="{86CB4B4D-7CA3-9044-876B-883B54F8677D}" type="slidenum">
              <a:rPr lang="en-ID"/>
              <a:pPr/>
              <a:t>‹#›</a:t>
            </a:fld>
            <a:endParaRPr lang="en-ID" dirty="0"/>
          </a:p>
        </p:txBody>
      </p:sp>
    </p:spTree>
  </p:cSld>
  <p:clrMap bg1="lt1" tx1="dk1" bg2="lt2" tx2="dk2" accent1="accent1" accent2="accent2" accent3="accent3" accent4="accent4" accent5="accent5" accent6="accent6" hlink="hlink" folHlink="folHlink"/>
  <p:sldLayoutIdLst>
    <p:sldLayoutId id="2147483672" r:id="rId1"/>
    <p:sldLayoutId id="2147483666" r:id="rId2"/>
    <p:sldLayoutId id="2147483682" r:id="rId3"/>
    <p:sldLayoutId id="2147483673" r:id="rId4"/>
    <p:sldLayoutId id="2147483674" r:id="rId5"/>
    <p:sldLayoutId id="2147483675" r:id="rId6"/>
    <p:sldLayoutId id="2147483676" r:id="rId7"/>
    <p:sldLayoutId id="2147483677" r:id="rId8"/>
    <p:sldLayoutId id="2147483678" r:id="rId9"/>
    <p:sldLayoutId id="2147483679" r:id="rId10"/>
    <p:sldLayoutId id="2147483684" r:id="rId11"/>
    <p:sldLayoutId id="2147483667" r:id="rId12"/>
    <p:sldLayoutId id="2147483668" r:id="rId13"/>
    <p:sldLayoutId id="2147483685" r:id="rId14"/>
    <p:sldLayoutId id="2147483669" r:id="rId15"/>
    <p:sldLayoutId id="2147483683" r:id="rId16"/>
    <p:sldLayoutId id="2147483688" r:id="rId17"/>
    <p:sldLayoutId id="2147483670" r:id="rId18"/>
    <p:sldLayoutId id="2147483687" r:id="rId19"/>
    <p:sldLayoutId id="2147483671" r:id="rId20"/>
    <p:sldLayoutId id="2147483686" r:id="rId21"/>
    <p:sldLayoutId id="2147483680" r:id="rId22"/>
    <p:sldLayoutId id="2147483681" r:id="rId23"/>
  </p:sldLayoutIdLst>
  <p:transition spd="med"/>
  <p:txStyles>
    <p:titleStyle>
      <a:lvl1pPr marL="0" marR="0" indent="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Open Sans Extrabold" panose="020B0606030504020204" pitchFamily="34" charset="0"/>
          <a:ea typeface="Open Sans Extrabold" panose="020B0606030504020204" pitchFamily="34" charset="0"/>
          <a:cs typeface="Open Sans Extrabold" panose="020B0606030504020204" pitchFamily="34" charset="0"/>
          <a:sym typeface="Helvetica Neue"/>
        </a:defRPr>
      </a:lvl1pPr>
      <a:lvl2pPr marL="0" marR="0" indent="4572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eaLnBrk="1" latinLnBrk="0" hangingPunct="1">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Open Sans Light" panose="020B0606030504020204" pitchFamily="34" charset="0"/>
          <a:ea typeface="Open Sans Light" panose="020B0606030504020204" pitchFamily="34" charset="0"/>
          <a:cs typeface="Open Sans Light" panose="020B0606030504020204" pitchFamily="34" charset="0"/>
          <a:sym typeface="Helvetica Neue"/>
        </a:defRPr>
      </a:lvl1pPr>
      <a:lvl2pPr marL="1219200" marR="0" indent="-609600" algn="l" defTabSz="2438338" rtl="0" eaLnBrk="1" latinLnBrk="0" hangingPunct="1">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Open Sans Light" panose="020B0606030504020204" pitchFamily="34" charset="0"/>
          <a:ea typeface="Open Sans Light" panose="020B0606030504020204" pitchFamily="34" charset="0"/>
          <a:cs typeface="Open Sans Light" panose="020B0606030504020204" pitchFamily="34" charset="0"/>
          <a:sym typeface="Helvetica Neue"/>
        </a:defRPr>
      </a:lvl2pPr>
      <a:lvl3pPr marL="1828800" marR="0" indent="-609600" algn="l" defTabSz="2438338" rtl="0" eaLnBrk="1" latinLnBrk="0" hangingPunct="1">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Open Sans Light" panose="020B0606030504020204" pitchFamily="34" charset="0"/>
          <a:ea typeface="Open Sans Light" panose="020B0606030504020204" pitchFamily="34" charset="0"/>
          <a:cs typeface="Open Sans Light" panose="020B0606030504020204" pitchFamily="34" charset="0"/>
          <a:sym typeface="Helvetica Neue"/>
        </a:defRPr>
      </a:lvl3pPr>
      <a:lvl4pPr marL="2438400" marR="0" indent="-609600" algn="l" defTabSz="2438338" rtl="0" eaLnBrk="1" latinLnBrk="0" hangingPunct="1">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Open Sans Light" panose="020B0606030504020204" pitchFamily="34" charset="0"/>
          <a:ea typeface="Open Sans Light" panose="020B0606030504020204" pitchFamily="34" charset="0"/>
          <a:cs typeface="Open Sans Light" panose="020B0606030504020204" pitchFamily="34" charset="0"/>
          <a:sym typeface="Helvetica Neue"/>
        </a:defRPr>
      </a:lvl4pPr>
      <a:lvl5pPr marL="3048000" marR="0" indent="-609600" algn="l" defTabSz="2438338" rtl="0" eaLnBrk="1" latinLnBrk="0" hangingPunct="1">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Open Sans Light" panose="020B0606030504020204" pitchFamily="34" charset="0"/>
          <a:ea typeface="Open Sans Light" panose="020B0606030504020204" pitchFamily="34" charset="0"/>
          <a:cs typeface="Open Sans Light" panose="020B0606030504020204" pitchFamily="34" charset="0"/>
          <a:sym typeface="Helvetica Neue"/>
        </a:defRPr>
      </a:lvl5pPr>
      <a:lvl6pPr marL="3657600" marR="0" indent="-609600" algn="l" defTabSz="2438338" rtl="0" eaLnBrk="1" latinLnBrk="0" hangingPunct="1">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eaLnBrk="1" latinLnBrk="0" hangingPunct="1">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eaLnBrk="1" latinLnBrk="0" hangingPunct="1">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eaLnBrk="1" latinLnBrk="0" hangingPunct="1">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eaLnBrk="1" latinLnBrk="0" hangingPunct="1">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eaLnBrk="1" latinLnBrk="0" hangingPunct="1">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eaLnBrk="1" latinLnBrk="0" hangingPunct="1">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eaLnBrk="1" latinLnBrk="0" hangingPunct="1">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eaLnBrk="1" latinLnBrk="0" hangingPunct="1">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eaLnBrk="1" latinLnBrk="0" hangingPunct="1">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eaLnBrk="1" latinLnBrk="0" hangingPunct="1">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eaLnBrk="1" latinLnBrk="0" hangingPunct="1">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eaLnBrk="1" latinLnBrk="0" hangingPunct="1">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DF5708B-CA24-719B-B7A1-11E4EB6C8B40}"/>
              </a:ext>
            </a:extLst>
          </p:cNvPr>
          <p:cNvSpPr>
            <a:spLocks noGrp="1"/>
          </p:cNvSpPr>
          <p:nvPr>
            <p:ph type="body" sz="quarter" idx="1"/>
          </p:nvPr>
        </p:nvSpPr>
        <p:spPr/>
        <p:txBody>
          <a:bodyPr/>
          <a:lstStyle/>
          <a:p>
            <a:r>
              <a:rPr lang="en-US" dirty="0"/>
              <a:t>Session 8 </a:t>
            </a:r>
            <a:endParaRPr lang="en-ID" dirty="0"/>
          </a:p>
        </p:txBody>
      </p:sp>
      <p:sp>
        <p:nvSpPr>
          <p:cNvPr id="3" name="Title 2">
            <a:extLst>
              <a:ext uri="{FF2B5EF4-FFF2-40B4-BE49-F238E27FC236}">
                <a16:creationId xmlns:a16="http://schemas.microsoft.com/office/drawing/2014/main" id="{9D4315F6-AF6E-9403-C2C0-16F896F7947B}"/>
              </a:ext>
            </a:extLst>
          </p:cNvPr>
          <p:cNvSpPr>
            <a:spLocks noGrp="1"/>
          </p:cNvSpPr>
          <p:nvPr>
            <p:ph type="title"/>
          </p:nvPr>
        </p:nvSpPr>
        <p:spPr/>
        <p:txBody>
          <a:bodyPr/>
          <a:lstStyle/>
          <a:p>
            <a:r>
              <a:rPr lang="en-US" dirty="0"/>
              <a:t>Remote exploitation</a:t>
            </a:r>
            <a:endParaRPr lang="en-ID" dirty="0"/>
          </a:p>
        </p:txBody>
      </p:sp>
      <p:sp>
        <p:nvSpPr>
          <p:cNvPr id="4" name="Text Placeholder 3">
            <a:extLst>
              <a:ext uri="{FF2B5EF4-FFF2-40B4-BE49-F238E27FC236}">
                <a16:creationId xmlns:a16="http://schemas.microsoft.com/office/drawing/2014/main" id="{22DDE815-C3C6-F982-0724-6ECD2F1596BA}"/>
              </a:ext>
            </a:extLst>
          </p:cNvPr>
          <p:cNvSpPr>
            <a:spLocks noGrp="1"/>
          </p:cNvSpPr>
          <p:nvPr>
            <p:ph type="body" sz="quarter" idx="11"/>
          </p:nvPr>
        </p:nvSpPr>
        <p:spPr/>
        <p:txBody>
          <a:bodyPr/>
          <a:lstStyle/>
          <a:p>
            <a:endParaRPr lang="en-ID"/>
          </a:p>
        </p:txBody>
      </p:sp>
    </p:spTree>
    <p:extLst>
      <p:ext uri="{BB962C8B-B14F-4D97-AF65-F5344CB8AC3E}">
        <p14:creationId xmlns:p14="http://schemas.microsoft.com/office/powerpoint/2010/main" val="2129991375"/>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D4F0B-9BF2-FE05-5A68-BA3D0064F443}"/>
              </a:ext>
            </a:extLst>
          </p:cNvPr>
          <p:cNvSpPr>
            <a:spLocks noGrp="1"/>
          </p:cNvSpPr>
          <p:nvPr>
            <p:ph type="title"/>
          </p:nvPr>
        </p:nvSpPr>
        <p:spPr/>
        <p:txBody>
          <a:bodyPr>
            <a:normAutofit fontScale="90000"/>
          </a:bodyPr>
          <a:lstStyle/>
          <a:p>
            <a:r>
              <a:rPr lang="en-US" dirty="0" err="1"/>
              <a:t>Thc</a:t>
            </a:r>
            <a:r>
              <a:rPr lang="en-US" dirty="0"/>
              <a:t> hydra</a:t>
            </a:r>
            <a:endParaRPr lang="en-ID" dirty="0"/>
          </a:p>
        </p:txBody>
      </p:sp>
      <p:sp>
        <p:nvSpPr>
          <p:cNvPr id="3" name="Text Placeholder 2">
            <a:extLst>
              <a:ext uri="{FF2B5EF4-FFF2-40B4-BE49-F238E27FC236}">
                <a16:creationId xmlns:a16="http://schemas.microsoft.com/office/drawing/2014/main" id="{94C629AF-8FF7-7801-27A8-A1A9168D5CFD}"/>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51175BC8-726A-FA4F-3A20-121FACF5EC22}"/>
              </a:ext>
            </a:extLst>
          </p:cNvPr>
          <p:cNvSpPr>
            <a:spLocks noGrp="1"/>
          </p:cNvSpPr>
          <p:nvPr>
            <p:ph sz="quarter" idx="11"/>
          </p:nvPr>
        </p:nvSpPr>
        <p:spPr>
          <a:xfrm>
            <a:off x="2167376" y="3810432"/>
            <a:ext cx="18315183" cy="7485840"/>
          </a:xfrm>
        </p:spPr>
        <p:txBody>
          <a:bodyPr>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THC hydra is one of the oldest password cracking tools developed by “The Hackers Community.”</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Hydra is available for almost all the modern operating systems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Hydra comes preloaded with a username/password list. We can predefine a username or a username list</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Here is the basic syntax for hydra to brute-force a service: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ysClr val="windowText" lastClr="000000"/>
                </a:solidFill>
                <a:effectLst/>
                <a:uLnTx/>
                <a:uFillTx/>
              </a:rPr>
              <a:t>Example with Username Set to “administrator”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dirty="0">
                <a:ln>
                  <a:noFill/>
                </a:ln>
                <a:solidFill>
                  <a:sysClr val="windowText" lastClr="000000"/>
                </a:solidFill>
                <a:effectLst/>
                <a:uLnTx/>
                <a:uFillTx/>
              </a:rPr>
              <a:t>Hydra –L </a:t>
            </a:r>
            <a:r>
              <a:rPr kumimoji="0" lang="en-US" sz="3600" b="0" i="0" u="none" strike="noStrike" kern="0" cap="none" spc="0" normalizeH="0" baseline="0" noProof="0" dirty="0">
                <a:ln>
                  <a:noFill/>
                </a:ln>
                <a:solidFill>
                  <a:sysClr val="windowText" lastClr="000000"/>
                </a:solidFill>
                <a:effectLst/>
                <a:uLnTx/>
                <a:uFillTx/>
              </a:rPr>
              <a:t>administrator </a:t>
            </a:r>
            <a:r>
              <a:rPr kumimoji="0" lang="en-US" sz="3600" b="1" i="0" u="none" strike="noStrike" kern="0" cap="none" spc="0" normalizeH="0" baseline="0" noProof="0" dirty="0">
                <a:ln>
                  <a:noFill/>
                </a:ln>
                <a:solidFill>
                  <a:sysClr val="windowText" lastClr="000000"/>
                </a:solidFill>
                <a:effectLst/>
                <a:uLnTx/>
                <a:uFillTx/>
              </a:rPr>
              <a:t>–P </a:t>
            </a:r>
            <a:r>
              <a:rPr kumimoji="0" lang="en-US" sz="3600" b="0" i="0" u="none" strike="noStrike" kern="0" cap="none" spc="0" normalizeH="0" baseline="0" noProof="0" dirty="0">
                <a:ln>
                  <a:noFill/>
                </a:ln>
                <a:solidFill>
                  <a:sysClr val="windowText" lastClr="000000"/>
                </a:solidFill>
                <a:effectLst/>
                <a:uLnTx/>
                <a:uFillTx/>
              </a:rPr>
              <a:t>password.txt [target </a:t>
            </a:r>
            <a:r>
              <a:rPr kumimoji="0" lang="en-US" sz="3600" b="0" i="0" u="none" strike="noStrike" kern="0" cap="none" spc="0" normalizeH="0" baseline="0" noProof="0" dirty="0" err="1">
                <a:ln>
                  <a:noFill/>
                </a:ln>
                <a:solidFill>
                  <a:sysClr val="windowText" lastClr="000000"/>
                </a:solidFill>
                <a:effectLst/>
                <a:uLnTx/>
                <a:uFillTx/>
              </a:rPr>
              <a:t>ip</a:t>
            </a:r>
            <a:r>
              <a:rPr kumimoji="0" lang="en-US" sz="3600" b="0" i="0" u="none" strike="noStrike" kern="0" cap="none" spc="0" normalizeH="0" baseline="0" noProof="0" dirty="0">
                <a:ln>
                  <a:noFill/>
                </a:ln>
                <a:solidFill>
                  <a:sysClr val="windowText" lastClr="000000"/>
                </a:solidFill>
                <a:effectLst/>
                <a:uLnTx/>
                <a:uFillTx/>
              </a:rPr>
              <a:t>] [service]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Example with Username Set to username list</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Hydra –L users.txt –P password.txt [target </a:t>
            </a:r>
            <a:r>
              <a:rPr kumimoji="0" lang="en-US" sz="3600" b="0" i="0" u="none" strike="noStrike" kern="0" cap="none" spc="0" normalizeH="0" baseline="0" noProof="0" dirty="0" err="1">
                <a:ln>
                  <a:noFill/>
                </a:ln>
                <a:solidFill>
                  <a:sysClr val="windowText" lastClr="000000"/>
                </a:solidFill>
                <a:effectLst/>
                <a:uLnTx/>
                <a:uFillTx/>
              </a:rPr>
              <a:t>ip</a:t>
            </a:r>
            <a:r>
              <a:rPr kumimoji="0" lang="en-US" sz="3600" b="0" i="0" u="none" strike="noStrike" kern="0" cap="none" spc="0" normalizeH="0" baseline="0" noProof="0" dirty="0">
                <a:ln>
                  <a:noFill/>
                </a:ln>
                <a:solidFill>
                  <a:sysClr val="windowText" lastClr="000000"/>
                </a:solidFill>
                <a:effectLst/>
                <a:uLnTx/>
                <a:uFillTx/>
              </a:rPr>
              <a:t>] [service]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solidFill>
                  <a:sysClr val="windowText" lastClr="000000"/>
                </a:solidFill>
                <a:effectLst/>
                <a:uLnTx/>
                <a:uFillTx/>
              </a:rPr>
              <a:t>Note: We need to define the location of the username/password list file for hydra to work.</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indent="0">
              <a:buNone/>
            </a:pPr>
            <a:endParaRPr lang="en-ID" sz="4400" dirty="0"/>
          </a:p>
        </p:txBody>
      </p:sp>
    </p:spTree>
    <p:extLst>
      <p:ext uri="{BB962C8B-B14F-4D97-AF65-F5344CB8AC3E}">
        <p14:creationId xmlns:p14="http://schemas.microsoft.com/office/powerpoint/2010/main" val="77528149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8FFEE-9317-BA60-61BA-587A9CF5BF06}"/>
              </a:ext>
            </a:extLst>
          </p:cNvPr>
          <p:cNvSpPr>
            <a:spLocks noGrp="1"/>
          </p:cNvSpPr>
          <p:nvPr>
            <p:ph type="title"/>
          </p:nvPr>
        </p:nvSpPr>
        <p:spPr/>
        <p:txBody>
          <a:bodyPr>
            <a:normAutofit fontScale="90000"/>
          </a:bodyPr>
          <a:lstStyle/>
          <a:p>
            <a:r>
              <a:rPr lang="en-US" sz="4000" dirty="0">
                <a:solidFill>
                  <a:srgbClr val="0079B8"/>
                </a:solidFill>
                <a:latin typeface="Tahoma"/>
              </a:rPr>
              <a:t>Medusa</a:t>
            </a:r>
            <a:br>
              <a:rPr lang="en-US" sz="4000" dirty="0">
                <a:solidFill>
                  <a:srgbClr val="0079B8"/>
                </a:solidFill>
                <a:latin typeface="Tahoma"/>
              </a:rPr>
            </a:br>
            <a:endParaRPr lang="en-ID" dirty="0"/>
          </a:p>
        </p:txBody>
      </p:sp>
      <p:sp>
        <p:nvSpPr>
          <p:cNvPr id="3" name="Text Placeholder 2">
            <a:extLst>
              <a:ext uri="{FF2B5EF4-FFF2-40B4-BE49-F238E27FC236}">
                <a16:creationId xmlns:a16="http://schemas.microsoft.com/office/drawing/2014/main" id="{3D260025-BA68-7A63-F663-C512B1FB1EF9}"/>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7E1FA621-A1F4-84A4-9352-901B9FACCBA9}"/>
              </a:ext>
            </a:extLst>
          </p:cNvPr>
          <p:cNvSpPr>
            <a:spLocks noGrp="1"/>
          </p:cNvSpPr>
          <p:nvPr>
            <p:ph sz="quarter" idx="11"/>
          </p:nvPr>
        </p:nvSpPr>
        <p:spPr>
          <a:xfrm>
            <a:off x="2167376" y="3840912"/>
            <a:ext cx="17797023" cy="8838768"/>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Medusa is an alternative to Hydra and is a really fast password cracking tool</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Medusa is much more stable and faster than Hydra because it uses “</a:t>
            </a:r>
            <a:r>
              <a:rPr kumimoji="0" lang="en-US" sz="4000" b="0" i="0" u="none" strike="noStrike" kern="0" cap="none" spc="0" normalizeH="0" baseline="0" noProof="0" dirty="0" err="1">
                <a:ln>
                  <a:noFill/>
                </a:ln>
                <a:solidFill>
                  <a:sysClr val="windowText" lastClr="000000"/>
                </a:solidFill>
                <a:effectLst/>
                <a:uLnTx/>
                <a:uFillTx/>
              </a:rPr>
              <a:t>Pthread</a:t>
            </a:r>
            <a:r>
              <a:rPr kumimoji="0" lang="en-US" sz="4000" b="0" i="0" u="none" strike="noStrike" kern="0" cap="none" spc="0" normalizeH="0" baseline="0" noProof="0" dirty="0">
                <a:ln>
                  <a:noFill/>
                </a:ln>
                <a:solidFill>
                  <a:sysClr val="windowText" lastClr="000000"/>
                </a:solidFill>
                <a:effectLst/>
                <a:uLnTx/>
                <a:uFillTx/>
              </a:rPr>
              <a:t>,” meaning that it won’t necessarily duplicate the information, whereas Hydra uses “fork” for parallel processing</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–h = Hostname to attack</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–u = Username to attack</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–P = Password file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–M = Service to attack</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endParaRPr lang="en-ID" sz="4400" dirty="0"/>
          </a:p>
        </p:txBody>
      </p:sp>
      <p:pic>
        <p:nvPicPr>
          <p:cNvPr id="7" name="Picture 2">
            <a:extLst>
              <a:ext uri="{FF2B5EF4-FFF2-40B4-BE49-F238E27FC236}">
                <a16:creationId xmlns:a16="http://schemas.microsoft.com/office/drawing/2014/main" id="{35C533C7-8584-ED2F-E011-49D45D7C68D9}"/>
              </a:ext>
            </a:extLst>
          </p:cNvPr>
          <p:cNvPicPr>
            <a:picLocks noChangeAspect="1" noChangeArrowheads="1"/>
          </p:cNvPicPr>
          <p:nvPr/>
        </p:nvPicPr>
        <p:blipFill>
          <a:blip r:embed="rId2" cstate="print"/>
          <a:srcRect/>
          <a:stretch>
            <a:fillRect/>
          </a:stretch>
        </p:blipFill>
        <p:spPr bwMode="auto">
          <a:xfrm>
            <a:off x="4635031" y="7355522"/>
            <a:ext cx="15113937" cy="2398078"/>
          </a:xfrm>
          <a:prstGeom prst="rect">
            <a:avLst/>
          </a:prstGeom>
          <a:noFill/>
          <a:ln w="9525">
            <a:noFill/>
            <a:miter lim="800000"/>
            <a:headEnd/>
            <a:tailEnd/>
          </a:ln>
        </p:spPr>
      </p:pic>
    </p:spTree>
    <p:extLst>
      <p:ext uri="{BB962C8B-B14F-4D97-AF65-F5344CB8AC3E}">
        <p14:creationId xmlns:p14="http://schemas.microsoft.com/office/powerpoint/2010/main" val="13039985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77AE7-A2D6-27CF-32BB-313A5F585A18}"/>
              </a:ext>
            </a:extLst>
          </p:cNvPr>
          <p:cNvSpPr>
            <a:spLocks noGrp="1"/>
          </p:cNvSpPr>
          <p:nvPr>
            <p:ph type="title"/>
          </p:nvPr>
        </p:nvSpPr>
        <p:spPr/>
        <p:txBody>
          <a:bodyPr>
            <a:normAutofit fontScale="90000"/>
          </a:bodyPr>
          <a:lstStyle/>
          <a:p>
            <a:r>
              <a:rPr lang="en-US" sz="4000" dirty="0">
                <a:solidFill>
                  <a:srgbClr val="0079B8"/>
                </a:solidFill>
                <a:latin typeface="Tahoma"/>
              </a:rPr>
              <a:t>SMTP and HTTP</a:t>
            </a:r>
            <a:br>
              <a:rPr lang="en-US" sz="4000" dirty="0">
                <a:solidFill>
                  <a:srgbClr val="0079B8"/>
                </a:solidFill>
                <a:latin typeface="Tahoma"/>
              </a:rPr>
            </a:br>
            <a:endParaRPr lang="en-ID" dirty="0"/>
          </a:p>
        </p:txBody>
      </p:sp>
      <p:sp>
        <p:nvSpPr>
          <p:cNvPr id="3" name="Text Placeholder 2">
            <a:extLst>
              <a:ext uri="{FF2B5EF4-FFF2-40B4-BE49-F238E27FC236}">
                <a16:creationId xmlns:a16="http://schemas.microsoft.com/office/drawing/2014/main" id="{0C77C354-0FB3-761F-1ED6-B0038735AE00}"/>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3FD1ACFE-922D-B93B-C592-6037CA490E2C}"/>
              </a:ext>
            </a:extLst>
          </p:cNvPr>
          <p:cNvSpPr>
            <a:spLocks noGrp="1"/>
          </p:cNvSpPr>
          <p:nvPr>
            <p:ph sz="quarter" idx="11"/>
          </p:nvPr>
        </p:nvSpPr>
        <p:spPr>
          <a:xfrm>
            <a:off x="2167376" y="3597072"/>
            <a:ext cx="16120623" cy="7699200"/>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dirty="0">
                <a:ln>
                  <a:noFill/>
                </a:ln>
                <a:solidFill>
                  <a:sysClr val="windowText" lastClr="000000"/>
                </a:solidFill>
                <a:effectLst/>
                <a:uLnTx/>
                <a:uFillTx/>
              </a:rPr>
              <a:t>SMTP</a:t>
            </a:r>
            <a:r>
              <a:rPr kumimoji="0" lang="en-US" sz="3600" b="0" i="0" u="none" strike="noStrike" kern="0" cap="none" spc="0" normalizeH="0" baseline="0" noProof="0" dirty="0">
                <a:ln>
                  <a:noFill/>
                </a:ln>
                <a:solidFill>
                  <a:sysClr val="windowText" lastClr="000000"/>
                </a:solidFill>
                <a:effectLst/>
                <a:uLnTx/>
                <a:uFillTx/>
              </a:rPr>
              <a:t> stands for Simple Mail Transfer Protocol. </a:t>
            </a:r>
            <a:r>
              <a:rPr kumimoji="0" lang="en-US" sz="3600" b="1" i="0" u="none" strike="noStrike" kern="0" cap="none" spc="0" normalizeH="0" baseline="0" noProof="0" dirty="0">
                <a:ln>
                  <a:noFill/>
                </a:ln>
                <a:solidFill>
                  <a:sysClr val="windowText" lastClr="000000"/>
                </a:solidFill>
                <a:effectLst/>
                <a:uLnTx/>
                <a:uFillTx/>
              </a:rPr>
              <a:t>SMTP</a:t>
            </a:r>
            <a:r>
              <a:rPr kumimoji="0" lang="en-US" sz="3600" b="0" i="0" u="none" strike="noStrike" kern="0" cap="none" spc="0" normalizeH="0" baseline="0" noProof="0" dirty="0">
                <a:ln>
                  <a:noFill/>
                </a:ln>
                <a:solidFill>
                  <a:sysClr val="windowText" lastClr="000000"/>
                </a:solidFill>
                <a:effectLst/>
                <a:uLnTx/>
                <a:uFillTx/>
              </a:rPr>
              <a:t> runs on port 25. It is used in most of the mailing servers nowadays. </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As a penetration tester, we will encounter SMTP a lot as it’s always exposed</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on the Internet and would mostly contain sensitive information.</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You open up your browser, type a URL into the address bar, and connect to the website. The protocol you are using to do this is </a:t>
            </a:r>
            <a:r>
              <a:rPr kumimoji="0" lang="en-US" sz="3600" b="1" i="0" u="none" strike="noStrike" kern="0" cap="none" spc="0" normalizeH="0" baseline="0" noProof="0" dirty="0">
                <a:ln>
                  <a:noFill/>
                </a:ln>
                <a:solidFill>
                  <a:sysClr val="windowText" lastClr="000000"/>
                </a:solidFill>
                <a:effectLst/>
                <a:uLnTx/>
                <a:uFillTx/>
              </a:rPr>
              <a:t>HTTP</a:t>
            </a:r>
            <a:r>
              <a:rPr kumimoji="0" lang="en-US" sz="3600" b="0" i="0" u="none" strike="noStrike" kern="0" cap="none" spc="0" normalizeH="0" baseline="0" noProof="0" dirty="0">
                <a:ln>
                  <a:noFill/>
                </a:ln>
                <a:solidFill>
                  <a:sysClr val="windowText" lastClr="000000"/>
                </a:solidFill>
                <a:effectLst/>
                <a:uLnTx/>
                <a:uFillTx/>
              </a:rPr>
              <a:t>. It runs upon port 80. It’s a fundamental of the web.</a:t>
            </a:r>
          </a:p>
          <a:p>
            <a:pPr marL="0" indent="0">
              <a:buNone/>
            </a:pPr>
            <a:endParaRPr lang="en-ID" sz="4400" dirty="0"/>
          </a:p>
        </p:txBody>
      </p:sp>
    </p:spTree>
    <p:extLst>
      <p:ext uri="{BB962C8B-B14F-4D97-AF65-F5344CB8AC3E}">
        <p14:creationId xmlns:p14="http://schemas.microsoft.com/office/powerpoint/2010/main" val="161688766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370E5-A2FE-4860-B4DE-C0B72904F572}"/>
              </a:ext>
            </a:extLst>
          </p:cNvPr>
          <p:cNvSpPr>
            <a:spLocks noGrp="1"/>
          </p:cNvSpPr>
          <p:nvPr>
            <p:ph type="title"/>
          </p:nvPr>
        </p:nvSpPr>
        <p:spPr/>
        <p:txBody>
          <a:bodyPr>
            <a:normAutofit fontScale="90000"/>
          </a:bodyPr>
          <a:lstStyle/>
          <a:p>
            <a:r>
              <a:rPr lang="en-US" sz="4000" dirty="0">
                <a:solidFill>
                  <a:srgbClr val="0079B8"/>
                </a:solidFill>
                <a:latin typeface="Tahoma"/>
              </a:rPr>
              <a:t>SMTP Attacking</a:t>
            </a:r>
            <a:br>
              <a:rPr lang="en-US" sz="4000" dirty="0">
                <a:solidFill>
                  <a:srgbClr val="0079B8"/>
                </a:solidFill>
                <a:latin typeface="Tahoma"/>
              </a:rPr>
            </a:br>
            <a:endParaRPr lang="en-ID" dirty="0"/>
          </a:p>
        </p:txBody>
      </p:sp>
      <p:sp>
        <p:nvSpPr>
          <p:cNvPr id="3" name="Text Placeholder 2">
            <a:extLst>
              <a:ext uri="{FF2B5EF4-FFF2-40B4-BE49-F238E27FC236}">
                <a16:creationId xmlns:a16="http://schemas.microsoft.com/office/drawing/2014/main" id="{5BE21F10-77C4-A7FC-5CA4-08B793CB5F46}"/>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0F374B2C-4BFF-C75A-4BB6-585FB247438A}"/>
              </a:ext>
            </a:extLst>
          </p:cNvPr>
          <p:cNvSpPr>
            <a:spLocks noGrp="1"/>
          </p:cNvSpPr>
          <p:nvPr>
            <p:ph sz="quarter" idx="11"/>
          </p:nvPr>
        </p:nvSpPr>
        <p:spPr>
          <a:xfrm>
            <a:off x="2167376" y="3597072"/>
            <a:ext cx="17095983" cy="7699200"/>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The SMTP protocol is mostly used for sending e-mails.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Another interesting attack, where we can use the target mail server to send spoofed e-mails to any e-mail address.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This can be used in social engineering attacks such as speared phishing</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indent="0">
              <a:buNone/>
            </a:pPr>
            <a:endParaRPr lang="en-ID" sz="4400" dirty="0"/>
          </a:p>
        </p:txBody>
      </p:sp>
    </p:spTree>
    <p:extLst>
      <p:ext uri="{BB962C8B-B14F-4D97-AF65-F5344CB8AC3E}">
        <p14:creationId xmlns:p14="http://schemas.microsoft.com/office/powerpoint/2010/main" val="1673846742"/>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75C29-3FFB-C3B1-0769-B9E4C47E8075}"/>
              </a:ext>
            </a:extLst>
          </p:cNvPr>
          <p:cNvSpPr>
            <a:spLocks noGrp="1"/>
          </p:cNvSpPr>
          <p:nvPr>
            <p:ph type="title"/>
          </p:nvPr>
        </p:nvSpPr>
        <p:spPr/>
        <p:txBody>
          <a:bodyPr>
            <a:normAutofit fontScale="90000"/>
          </a:bodyPr>
          <a:lstStyle/>
          <a:p>
            <a:r>
              <a:rPr lang="en-US" sz="4000" dirty="0">
                <a:solidFill>
                  <a:srgbClr val="0079B8"/>
                </a:solidFill>
                <a:latin typeface="Tahoma"/>
              </a:rPr>
              <a:t>Important  Commands</a:t>
            </a:r>
            <a:br>
              <a:rPr lang="en-US" sz="4000" dirty="0">
                <a:solidFill>
                  <a:srgbClr val="0079B8"/>
                </a:solidFill>
                <a:latin typeface="Tahoma"/>
              </a:rPr>
            </a:br>
            <a:endParaRPr lang="en-ID" dirty="0"/>
          </a:p>
        </p:txBody>
      </p:sp>
      <p:sp>
        <p:nvSpPr>
          <p:cNvPr id="3" name="Text Placeholder 2">
            <a:extLst>
              <a:ext uri="{FF2B5EF4-FFF2-40B4-BE49-F238E27FC236}">
                <a16:creationId xmlns:a16="http://schemas.microsoft.com/office/drawing/2014/main" id="{EF61DAB6-5711-8A5D-81D5-9D3F91451AEA}"/>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B91ED473-257E-710F-977F-4BC8FEABC7E0}"/>
              </a:ext>
            </a:extLst>
          </p:cNvPr>
          <p:cNvSpPr>
            <a:spLocks noGrp="1"/>
          </p:cNvSpPr>
          <p:nvPr>
            <p:ph sz="quarter" idx="11"/>
          </p:nvPr>
        </p:nvSpPr>
        <p:spPr>
          <a:xfrm>
            <a:off x="2167376" y="3718992"/>
            <a:ext cx="18467583" cy="8808288"/>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Though there are tons of commands, we will look at only some important ones, that is, HELO, MAIL FROM, RCPT TO, and DATA, and I will leave the rest for you to explore on your own by reading the RFC source books.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dirty="0">
                <a:ln>
                  <a:noFill/>
                </a:ln>
                <a:solidFill>
                  <a:sysClr val="windowText" lastClr="000000"/>
                </a:solidFill>
                <a:effectLst/>
                <a:uLnTx/>
                <a:uFillTx/>
              </a:rPr>
              <a:t>HELO—</a:t>
            </a:r>
            <a:r>
              <a:rPr kumimoji="0" lang="en-US" sz="3600" b="0" i="0" u="none" strike="noStrike" kern="0" cap="none" spc="0" normalizeH="0" baseline="0" noProof="0" dirty="0">
                <a:ln>
                  <a:noFill/>
                </a:ln>
                <a:solidFill>
                  <a:sysClr val="windowText" lastClr="000000"/>
                </a:solidFill>
                <a:effectLst/>
                <a:uLnTx/>
                <a:uFillTx/>
              </a:rPr>
              <a:t>Once you connect to the SMTP server with Telnet, </a:t>
            </a:r>
            <a:r>
              <a:rPr kumimoji="0" lang="en-US" sz="3600" b="0" i="0" u="none" strike="noStrike" kern="0" cap="none" spc="0" normalizeH="0" baseline="0" noProof="0" dirty="0" err="1">
                <a:ln>
                  <a:noFill/>
                </a:ln>
                <a:solidFill>
                  <a:sysClr val="windowText" lastClr="000000"/>
                </a:solidFill>
                <a:effectLst/>
                <a:uLnTx/>
                <a:uFillTx/>
              </a:rPr>
              <a:t>Netcat</a:t>
            </a:r>
            <a:r>
              <a:rPr kumimoji="0" lang="en-US" sz="3600" b="0" i="0" u="none" strike="noStrike" kern="0" cap="none" spc="0" normalizeH="0" baseline="0" noProof="0" dirty="0">
                <a:ln>
                  <a:noFill/>
                </a:ln>
                <a:solidFill>
                  <a:sysClr val="windowText" lastClr="000000"/>
                </a:solidFill>
                <a:effectLst/>
                <a:uLnTx/>
                <a:uFillTx/>
              </a:rPr>
              <a:t>, or any other tool, you need to greet the server with a HELO message.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dirty="0">
                <a:ln>
                  <a:noFill/>
                </a:ln>
                <a:solidFill>
                  <a:sysClr val="windowText" lastClr="000000"/>
                </a:solidFill>
                <a:effectLst/>
                <a:uLnTx/>
                <a:uFillTx/>
              </a:rPr>
              <a:t>MAIL</a:t>
            </a:r>
            <a:r>
              <a:rPr kumimoji="0" lang="en-US" sz="3600" b="0" i="0" u="none" strike="noStrike" kern="0" cap="none" spc="0" normalizeH="0" baseline="0" noProof="0" dirty="0">
                <a:ln>
                  <a:noFill/>
                </a:ln>
                <a:solidFill>
                  <a:sysClr val="windowText" lastClr="000000"/>
                </a:solidFill>
                <a:effectLst/>
                <a:uLnTx/>
                <a:uFillTx/>
              </a:rPr>
              <a:t> </a:t>
            </a:r>
            <a:r>
              <a:rPr kumimoji="0" lang="en-US" sz="3600" b="1" i="0" u="none" strike="noStrike" kern="0" cap="none" spc="0" normalizeH="0" baseline="0" noProof="0" dirty="0">
                <a:ln>
                  <a:noFill/>
                </a:ln>
                <a:solidFill>
                  <a:sysClr val="windowText" lastClr="000000"/>
                </a:solidFill>
                <a:effectLst/>
                <a:uLnTx/>
                <a:uFillTx/>
              </a:rPr>
              <a:t>FROM—</a:t>
            </a:r>
            <a:r>
              <a:rPr kumimoji="0" lang="en-US" sz="3600" b="0" i="0" u="none" strike="noStrike" kern="0" cap="none" spc="0" normalizeH="0" baseline="0" noProof="0" dirty="0">
                <a:ln>
                  <a:noFill/>
                </a:ln>
                <a:solidFill>
                  <a:sysClr val="windowText" lastClr="000000"/>
                </a:solidFill>
                <a:effectLst/>
                <a:uLnTx/>
                <a:uFillTx/>
              </a:rPr>
              <a:t>This is the sender’s e-mail address. It’s the e-mail from which you will be sending the spoofed message.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dirty="0">
                <a:ln>
                  <a:noFill/>
                </a:ln>
                <a:solidFill>
                  <a:sysClr val="windowText" lastClr="000000"/>
                </a:solidFill>
                <a:effectLst/>
                <a:uLnTx/>
                <a:uFillTx/>
              </a:rPr>
              <a:t>RCPT</a:t>
            </a:r>
            <a:r>
              <a:rPr kumimoji="0" lang="en-US" sz="3600" b="0" i="0" u="none" strike="noStrike" kern="0" cap="none" spc="0" normalizeH="0" baseline="0" noProof="0" dirty="0">
                <a:ln>
                  <a:noFill/>
                </a:ln>
                <a:solidFill>
                  <a:sysClr val="windowText" lastClr="000000"/>
                </a:solidFill>
                <a:effectLst/>
                <a:uLnTx/>
                <a:uFillTx/>
              </a:rPr>
              <a:t> </a:t>
            </a:r>
            <a:r>
              <a:rPr kumimoji="0" lang="en-US" sz="3600" b="1" i="0" u="none" strike="noStrike" kern="0" cap="none" spc="0" normalizeH="0" baseline="0" noProof="0" dirty="0">
                <a:ln>
                  <a:noFill/>
                </a:ln>
                <a:solidFill>
                  <a:sysClr val="windowText" lastClr="000000"/>
                </a:solidFill>
                <a:effectLst/>
                <a:uLnTx/>
                <a:uFillTx/>
              </a:rPr>
              <a:t>TO—</a:t>
            </a:r>
            <a:r>
              <a:rPr kumimoji="0" lang="en-US" sz="3600" b="0" i="0" u="none" strike="noStrike" kern="0" cap="none" spc="0" normalizeH="0" baseline="0" noProof="0" dirty="0">
                <a:ln>
                  <a:noFill/>
                </a:ln>
                <a:solidFill>
                  <a:sysClr val="windowText" lastClr="000000"/>
                </a:solidFill>
                <a:effectLst/>
                <a:uLnTx/>
                <a:uFillTx/>
              </a:rPr>
              <a:t>This is the receiver’s e-mail address. It is the e-mail to which you would be sending the spoofed message. There might be some mitigation on the server that won’t allow you to send an e-mail to an external domain address to prevent the mail server from being abused by spammers and the like. But we will be able to send e-mails to internal e-mail address in the domain.</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1" i="0" u="none" strike="noStrike" kern="0" cap="none" spc="0" normalizeH="0" baseline="0" noProof="0" dirty="0">
                <a:ln>
                  <a:noFill/>
                </a:ln>
                <a:solidFill>
                  <a:sysClr val="windowText" lastClr="000000"/>
                </a:solidFill>
                <a:effectLst/>
                <a:uLnTx/>
                <a:uFillTx/>
              </a:rPr>
              <a:t>DATA—</a:t>
            </a:r>
            <a:r>
              <a:rPr kumimoji="0" lang="en-US" sz="3600" b="0" i="0" u="none" strike="noStrike" kern="0" cap="none" spc="0" normalizeH="0" baseline="0" noProof="0" dirty="0">
                <a:ln>
                  <a:noFill/>
                </a:ln>
                <a:solidFill>
                  <a:sysClr val="windowText" lastClr="000000"/>
                </a:solidFill>
                <a:effectLst/>
                <a:uLnTx/>
                <a:uFillTx/>
              </a:rPr>
              <a:t>This is the body of a message that you </a:t>
            </a:r>
            <a:r>
              <a:rPr kumimoji="0" lang="en-US" sz="3600" b="0" i="0" u="none" strike="noStrike" kern="0" cap="none" spc="0" normalizeH="0" baseline="0" noProof="0" dirty="0" err="1">
                <a:ln>
                  <a:noFill/>
                </a:ln>
                <a:solidFill>
                  <a:sysClr val="windowText" lastClr="000000"/>
                </a:solidFill>
                <a:effectLst/>
                <a:uLnTx/>
                <a:uFillTx/>
              </a:rPr>
              <a:t>willbe</a:t>
            </a:r>
            <a:r>
              <a:rPr kumimoji="0" lang="en-US" sz="3600" b="0" i="0" u="none" strike="noStrike" kern="0" cap="none" spc="0" normalizeH="0" baseline="0" noProof="0" dirty="0">
                <a:ln>
                  <a:noFill/>
                </a:ln>
                <a:solidFill>
                  <a:sysClr val="windowText" lastClr="000000"/>
                </a:solidFill>
                <a:effectLst/>
                <a:uLnTx/>
                <a:uFillTx/>
              </a:rPr>
              <a:t> sending to the victim.</a:t>
            </a:r>
          </a:p>
          <a:p>
            <a:pPr marL="0" indent="0">
              <a:buNone/>
            </a:pPr>
            <a:endParaRPr lang="en-ID" sz="4400" dirty="0"/>
          </a:p>
        </p:txBody>
      </p:sp>
    </p:spTree>
    <p:extLst>
      <p:ext uri="{BB962C8B-B14F-4D97-AF65-F5344CB8AC3E}">
        <p14:creationId xmlns:p14="http://schemas.microsoft.com/office/powerpoint/2010/main" val="329545965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099AD-BCF3-4ADD-825A-BE3C7CA0F5DD}"/>
              </a:ext>
            </a:extLst>
          </p:cNvPr>
          <p:cNvSpPr>
            <a:spLocks noGrp="1"/>
          </p:cNvSpPr>
          <p:nvPr>
            <p:ph type="title"/>
          </p:nvPr>
        </p:nvSpPr>
        <p:spPr/>
        <p:txBody>
          <a:bodyPr>
            <a:normAutofit fontScale="90000"/>
          </a:bodyPr>
          <a:lstStyle/>
          <a:p>
            <a:r>
              <a:rPr lang="en-US" sz="4000" dirty="0">
                <a:solidFill>
                  <a:srgbClr val="0079B8"/>
                </a:solidFill>
                <a:latin typeface="Tahoma"/>
              </a:rPr>
              <a:t>Real Life Example</a:t>
            </a:r>
            <a:br>
              <a:rPr lang="en-US" sz="4000" dirty="0">
                <a:solidFill>
                  <a:srgbClr val="0079B8"/>
                </a:solidFill>
                <a:latin typeface="Tahoma"/>
              </a:rPr>
            </a:br>
            <a:endParaRPr lang="en-ID" dirty="0"/>
          </a:p>
        </p:txBody>
      </p:sp>
      <p:sp>
        <p:nvSpPr>
          <p:cNvPr id="3" name="Text Placeholder 2">
            <a:extLst>
              <a:ext uri="{FF2B5EF4-FFF2-40B4-BE49-F238E27FC236}">
                <a16:creationId xmlns:a16="http://schemas.microsoft.com/office/drawing/2014/main" id="{C8A7F7BF-64CC-ED37-842D-6C948A8C4B75}"/>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E16C85AF-B5DE-C763-C7DC-6F011E1B6C2C}"/>
              </a:ext>
            </a:extLst>
          </p:cNvPr>
          <p:cNvSpPr>
            <a:spLocks noGrp="1"/>
          </p:cNvSpPr>
          <p:nvPr>
            <p:ph sz="quarter" idx="11"/>
          </p:nvPr>
        </p:nvSpPr>
        <p:spPr>
          <a:xfrm>
            <a:off x="2167376" y="3627552"/>
            <a:ext cx="19290543" cy="8216390"/>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A security researcher with nick “</a:t>
            </a:r>
            <a:r>
              <a:rPr kumimoji="0" lang="en-US" sz="3600" b="0" i="0" u="none" strike="noStrike" kern="0" cap="none" spc="0" normalizeH="0" baseline="0" noProof="0" dirty="0" err="1">
                <a:ln>
                  <a:noFill/>
                </a:ln>
                <a:solidFill>
                  <a:sysClr val="windowText" lastClr="000000"/>
                </a:solidFill>
                <a:effectLst/>
                <a:uLnTx/>
                <a:uFillTx/>
              </a:rPr>
              <a:t>Pwndizzle</a:t>
            </a:r>
            <a:r>
              <a:rPr kumimoji="0" lang="en-US" sz="3600" b="0" i="0" u="none" strike="noStrike" kern="0" cap="none" spc="0" normalizeH="0" baseline="0" noProof="0" dirty="0">
                <a:ln>
                  <a:noFill/>
                </a:ln>
                <a:solidFill>
                  <a:sysClr val="windowText" lastClr="000000"/>
                </a:solidFill>
                <a:effectLst/>
                <a:uLnTx/>
                <a:uFillTx/>
              </a:rPr>
              <a:t>” was able to use the mail server of Nokia to send an e-mail to an employee from it’s president. By using </a:t>
            </a:r>
            <a:r>
              <a:rPr kumimoji="0" lang="en-US" sz="3600" b="0" i="0" u="none" strike="noStrike" kern="0" cap="none" spc="0" normalizeH="0" baseline="0" noProof="0" dirty="0" err="1">
                <a:ln>
                  <a:noFill/>
                </a:ln>
                <a:solidFill>
                  <a:sysClr val="windowText" lastClr="000000"/>
                </a:solidFill>
                <a:effectLst/>
                <a:uLnTx/>
                <a:uFillTx/>
              </a:rPr>
              <a:t>nslookup</a:t>
            </a:r>
            <a:r>
              <a:rPr kumimoji="0" lang="en-US" sz="3600" b="0" i="0" u="none" strike="noStrike" kern="0" cap="none" spc="0" normalizeH="0" baseline="0" noProof="0" dirty="0">
                <a:ln>
                  <a:noFill/>
                </a:ln>
                <a:solidFill>
                  <a:sysClr val="windowText" lastClr="000000"/>
                </a:solidFill>
                <a:effectLst/>
                <a:uLnTx/>
                <a:uFillTx/>
              </a:rPr>
              <a:t>/dig, he found out that Nokia was using mx1.nokia.com as its primary e-mail server. So he used Telnet to connect to Nokia’s mail server on port 25 and managed to send the spoofed e-mail bypassing Nokia’s filters. The following screenshot explains the whole story.</a:t>
            </a:r>
          </a:p>
          <a:p>
            <a:pPr marL="0" indent="0">
              <a:buNone/>
            </a:pPr>
            <a:endParaRPr lang="en-ID" sz="4400" dirty="0"/>
          </a:p>
        </p:txBody>
      </p:sp>
      <p:pic>
        <p:nvPicPr>
          <p:cNvPr id="5" name="Picture 2">
            <a:extLst>
              <a:ext uri="{FF2B5EF4-FFF2-40B4-BE49-F238E27FC236}">
                <a16:creationId xmlns:a16="http://schemas.microsoft.com/office/drawing/2014/main" id="{BA1304E2-1B49-CD75-84A7-3E0B558762C5}"/>
              </a:ext>
            </a:extLst>
          </p:cNvPr>
          <p:cNvPicPr>
            <a:picLocks noChangeAspect="1" noChangeArrowheads="1"/>
          </p:cNvPicPr>
          <p:nvPr/>
        </p:nvPicPr>
        <p:blipFill>
          <a:blip r:embed="rId2" cstate="print"/>
          <a:srcRect/>
          <a:stretch>
            <a:fillRect/>
          </a:stretch>
        </p:blipFill>
        <p:spPr bwMode="auto">
          <a:xfrm>
            <a:off x="7051814" y="6858000"/>
            <a:ext cx="11344248" cy="6419155"/>
          </a:xfrm>
          <a:prstGeom prst="rect">
            <a:avLst/>
          </a:prstGeom>
          <a:noFill/>
          <a:ln w="9525">
            <a:noFill/>
            <a:miter lim="800000"/>
            <a:headEnd/>
            <a:tailEnd/>
          </a:ln>
        </p:spPr>
      </p:pic>
    </p:spTree>
    <p:extLst>
      <p:ext uri="{BB962C8B-B14F-4D97-AF65-F5344CB8AC3E}">
        <p14:creationId xmlns:p14="http://schemas.microsoft.com/office/powerpoint/2010/main" val="39263245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97276-7DBF-6028-CCF6-435685144D02}"/>
              </a:ext>
            </a:extLst>
          </p:cNvPr>
          <p:cNvSpPr>
            <a:spLocks noGrp="1"/>
          </p:cNvSpPr>
          <p:nvPr>
            <p:ph type="title"/>
          </p:nvPr>
        </p:nvSpPr>
        <p:spPr/>
        <p:txBody>
          <a:bodyPr>
            <a:normAutofit fontScale="90000"/>
          </a:bodyPr>
          <a:lstStyle/>
          <a:p>
            <a:r>
              <a:rPr lang="en-US" sz="4000" dirty="0">
                <a:solidFill>
                  <a:srgbClr val="0079B8"/>
                </a:solidFill>
                <a:latin typeface="Tahoma"/>
              </a:rPr>
              <a:t>Attacking SQL Servers</a:t>
            </a:r>
            <a:br>
              <a:rPr lang="en-US" sz="4000" dirty="0">
                <a:solidFill>
                  <a:srgbClr val="0079B8"/>
                </a:solidFill>
                <a:latin typeface="Tahoma"/>
              </a:rPr>
            </a:br>
            <a:endParaRPr lang="en-ID" dirty="0"/>
          </a:p>
        </p:txBody>
      </p:sp>
      <p:sp>
        <p:nvSpPr>
          <p:cNvPr id="3" name="Text Placeholder 2">
            <a:extLst>
              <a:ext uri="{FF2B5EF4-FFF2-40B4-BE49-F238E27FC236}">
                <a16:creationId xmlns:a16="http://schemas.microsoft.com/office/drawing/2014/main" id="{8C9328BD-0488-C86C-E876-C8E0159CFEDE}"/>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6D5359F8-04CB-4203-AAB7-5D64406B7E67}"/>
              </a:ext>
            </a:extLst>
          </p:cNvPr>
          <p:cNvSpPr>
            <a:spLocks noGrp="1"/>
          </p:cNvSpPr>
          <p:nvPr>
            <p:ph sz="quarter" idx="11"/>
          </p:nvPr>
        </p:nvSpPr>
        <p:spPr>
          <a:xfrm>
            <a:off x="2167377" y="3701575"/>
            <a:ext cx="19125080" cy="8544854"/>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So far, we have discussed attacking TCP-based protocols such as FTP, SSH, and SMTP. For a protocol based on UDP. SQL server is a UDP service that you would often encounter in your penetration tests.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MySQL servers are the most widely used databases in modern web applications. You are likely to find them in 8 out of 10 web applications that you perform penetration test against.</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MS SQL is the Microsoft version of SQL server. Unlike in MySQL servers, there are various other attacks we can perform against some old versions of MS SQL server, for example, in SQL server 2000. The stored procedure XP_CMDSHELL is enabled by default, so we can take advantage of it and execute some commands.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indent="0">
              <a:buNone/>
            </a:pPr>
            <a:endParaRPr lang="en-ID" sz="4400" dirty="0"/>
          </a:p>
        </p:txBody>
      </p:sp>
    </p:spTree>
    <p:extLst>
      <p:ext uri="{BB962C8B-B14F-4D97-AF65-F5344CB8AC3E}">
        <p14:creationId xmlns:p14="http://schemas.microsoft.com/office/powerpoint/2010/main" val="211650414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B2BA1-4EB9-0460-142B-EADED122647A}"/>
              </a:ext>
            </a:extLst>
          </p:cNvPr>
          <p:cNvSpPr>
            <a:spLocks noGrp="1"/>
          </p:cNvSpPr>
          <p:nvPr>
            <p:ph type="title"/>
          </p:nvPr>
        </p:nvSpPr>
        <p:spPr/>
        <p:txBody>
          <a:bodyPr>
            <a:normAutofit fontScale="90000"/>
          </a:bodyPr>
          <a:lstStyle/>
          <a:p>
            <a:r>
              <a:rPr lang="en-US" sz="4000" dirty="0">
                <a:solidFill>
                  <a:srgbClr val="0079B8"/>
                </a:solidFill>
                <a:latin typeface="Tahoma"/>
              </a:rPr>
              <a:t>Metasploit</a:t>
            </a:r>
            <a:br>
              <a:rPr lang="en-US" sz="4000" dirty="0">
                <a:solidFill>
                  <a:srgbClr val="0079B8"/>
                </a:solidFill>
                <a:latin typeface="Tahoma"/>
              </a:rPr>
            </a:br>
            <a:endParaRPr lang="en-ID" dirty="0"/>
          </a:p>
        </p:txBody>
      </p:sp>
      <p:sp>
        <p:nvSpPr>
          <p:cNvPr id="3" name="Text Placeholder 2">
            <a:extLst>
              <a:ext uri="{FF2B5EF4-FFF2-40B4-BE49-F238E27FC236}">
                <a16:creationId xmlns:a16="http://schemas.microsoft.com/office/drawing/2014/main" id="{B1C1648E-88C3-1219-4795-46B8B87039F8}"/>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A3B39657-D018-A45C-7EC3-61A5295708F2}"/>
              </a:ext>
            </a:extLst>
          </p:cNvPr>
          <p:cNvSpPr>
            <a:spLocks noGrp="1"/>
          </p:cNvSpPr>
          <p:nvPr>
            <p:ph sz="quarter" idx="11"/>
          </p:nvPr>
        </p:nvSpPr>
        <p:spPr>
          <a:xfrm>
            <a:off x="2167376" y="3636259"/>
            <a:ext cx="19451653" cy="9067369"/>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ysClr val="windowText" lastClr="000000"/>
                </a:solidFill>
                <a:effectLst/>
                <a:uLnTx/>
                <a:uFillTx/>
              </a:rPr>
              <a:t>Metasploit was initially started by HD More in 2003. The first two versions of the Metasploit Framework were coded in Perl; later, it was shifted to Ruby.</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200" b="1" i="0" u="none" strike="noStrike" kern="0" cap="none" spc="0" normalizeH="0" baseline="0" noProof="0" dirty="0">
                <a:ln>
                  <a:noFill/>
                </a:ln>
                <a:solidFill>
                  <a:sysClr val="windowText" lastClr="000000"/>
                </a:solidFill>
                <a:effectLst/>
                <a:uLnTx/>
                <a:uFillTx/>
              </a:rPr>
              <a:t>Interfaces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ysClr val="windowText" lastClr="000000"/>
                </a:solidFill>
                <a:effectLst/>
                <a:uLnTx/>
                <a:uFillTx/>
              </a:rPr>
              <a:t>There are several interfaces for Metasploit. It’s available in all forms, that is, interactive, command line, and GUI : </a:t>
            </a:r>
          </a:p>
          <a:p>
            <a:pPr marL="342900" marR="0" lvl="0" indent="-342900" defTabSz="914400" eaLnBrk="1" fontAlgn="auto" latinLnBrk="0" hangingPunct="1">
              <a:lnSpc>
                <a:spcPct val="100000"/>
              </a:lnSpc>
              <a:spcBef>
                <a:spcPts val="0"/>
              </a:spcBef>
              <a:spcAft>
                <a:spcPts val="0"/>
              </a:spcAft>
              <a:buClrTx/>
              <a:buSzTx/>
              <a:buFontTx/>
              <a:buAutoNum type="arabicPeriod"/>
              <a:tabLst/>
              <a:defRPr/>
            </a:pPr>
            <a:r>
              <a:rPr kumimoji="0" lang="en-US" sz="3200" b="0" i="0" u="none" strike="noStrike" kern="0" cap="none" spc="0" normalizeH="0" baseline="0" noProof="0" dirty="0" err="1">
                <a:ln>
                  <a:noFill/>
                </a:ln>
                <a:solidFill>
                  <a:sysClr val="windowText" lastClr="000000"/>
                </a:solidFill>
                <a:effectLst/>
                <a:uLnTx/>
                <a:uFillTx/>
              </a:rPr>
              <a:t>MSFConsole</a:t>
            </a:r>
            <a:endParaRPr kumimoji="0" lang="en-US" sz="3200" b="0" i="0" u="none" strike="noStrike" kern="0" cap="none" spc="0" normalizeH="0" baseline="0" noProof="0" dirty="0">
              <a:ln>
                <a:noFill/>
              </a:ln>
              <a:solidFill>
                <a:sysClr val="windowText" lastClr="000000"/>
              </a:solidFill>
              <a:effectLst/>
              <a:uLnTx/>
              <a:uFillTx/>
            </a:endParaRPr>
          </a:p>
          <a:p>
            <a:pPr marL="342900" marR="0" lvl="0" indent="-342900" defTabSz="914400" eaLnBrk="1" fontAlgn="auto" latinLnBrk="0" hangingPunct="1">
              <a:lnSpc>
                <a:spcPct val="100000"/>
              </a:lnSpc>
              <a:spcBef>
                <a:spcPts val="0"/>
              </a:spcBef>
              <a:spcAft>
                <a:spcPts val="0"/>
              </a:spcAft>
              <a:buClrTx/>
              <a:buSzTx/>
              <a:buFontTx/>
              <a:buAutoNum type="arabicPeriod"/>
              <a:tabLst/>
              <a:defRPr/>
            </a:pPr>
            <a:r>
              <a:rPr kumimoji="0" lang="en-US" sz="3200" b="0" i="0" u="none" strike="noStrike" kern="0" cap="none" spc="0" normalizeH="0" baseline="0" noProof="0" dirty="0" err="1">
                <a:ln>
                  <a:noFill/>
                </a:ln>
                <a:solidFill>
                  <a:sysClr val="windowText" lastClr="000000"/>
                </a:solidFill>
                <a:effectLst/>
                <a:uLnTx/>
                <a:uFillTx/>
              </a:rPr>
              <a:t>MSFcli</a:t>
            </a:r>
            <a:endParaRPr kumimoji="0" lang="en-US" sz="3200" b="0" i="0" u="none" strike="noStrike" kern="0" cap="none" spc="0" normalizeH="0" baseline="0" noProof="0" dirty="0">
              <a:ln>
                <a:noFill/>
              </a:ln>
              <a:solidFill>
                <a:sysClr val="windowText" lastClr="000000"/>
              </a:solidFill>
              <a:effectLst/>
              <a:uLnTx/>
              <a:uFillTx/>
            </a:endParaRPr>
          </a:p>
          <a:p>
            <a:pPr marL="342900" marR="0" lvl="0" indent="-342900" defTabSz="914400" eaLnBrk="1" fontAlgn="auto" latinLnBrk="0" hangingPunct="1">
              <a:lnSpc>
                <a:spcPct val="100000"/>
              </a:lnSpc>
              <a:spcBef>
                <a:spcPts val="0"/>
              </a:spcBef>
              <a:spcAft>
                <a:spcPts val="0"/>
              </a:spcAft>
              <a:buClrTx/>
              <a:buSzTx/>
              <a:buFontTx/>
              <a:buAutoNum type="arabicPeriod"/>
              <a:tabLst/>
              <a:defRPr/>
            </a:pPr>
            <a:r>
              <a:rPr kumimoji="0" lang="en-US" sz="3200" b="0" i="0" u="none" strike="noStrike" kern="0" cap="none" spc="0" normalizeH="0" baseline="0" noProof="0" dirty="0">
                <a:ln>
                  <a:noFill/>
                </a:ln>
                <a:solidFill>
                  <a:sysClr val="windowText" lastClr="000000"/>
                </a:solidFill>
                <a:effectLst/>
                <a:uLnTx/>
                <a:uFillTx/>
              </a:rPr>
              <a:t>MSFGUI</a:t>
            </a:r>
          </a:p>
          <a:p>
            <a:pPr marL="342900" marR="0" lvl="0" indent="-342900" defTabSz="914400" eaLnBrk="1" fontAlgn="auto" latinLnBrk="0" hangingPunct="1">
              <a:lnSpc>
                <a:spcPct val="100000"/>
              </a:lnSpc>
              <a:spcBef>
                <a:spcPts val="0"/>
              </a:spcBef>
              <a:spcAft>
                <a:spcPts val="0"/>
              </a:spcAft>
              <a:buClrTx/>
              <a:buSzTx/>
              <a:buFontTx/>
              <a:buAutoNum type="arabicPeriod"/>
              <a:tabLst/>
              <a:defRPr/>
            </a:pPr>
            <a:r>
              <a:rPr kumimoji="0" lang="en-US" sz="3200" b="0" i="0" u="none" strike="noStrike" kern="0" cap="none" spc="0" normalizeH="0" baseline="0" noProof="0" dirty="0">
                <a:ln>
                  <a:noFill/>
                </a:ln>
                <a:solidFill>
                  <a:sysClr val="windowText" lastClr="000000"/>
                </a:solidFill>
                <a:effectLst/>
                <a:uLnTx/>
                <a:uFillTx/>
              </a:rPr>
              <a:t>Armitage</a:t>
            </a:r>
          </a:p>
          <a:p>
            <a:pPr marL="342900" marR="0" lvl="0" indent="-342900"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ysClr val="windowText" lastClr="000000"/>
              </a:solidFill>
              <a:effectLst/>
              <a:uLnTx/>
              <a:uFillTx/>
            </a:endParaRPr>
          </a:p>
          <a:p>
            <a:pPr marL="342900" marR="0" lvl="0" indent="-342900" defTabSz="914400" eaLnBrk="1" fontAlgn="auto" latinLnBrk="0" hangingPunct="1">
              <a:lnSpc>
                <a:spcPct val="100000"/>
              </a:lnSpc>
              <a:spcBef>
                <a:spcPts val="0"/>
              </a:spcBef>
              <a:spcAft>
                <a:spcPts val="0"/>
              </a:spcAft>
              <a:buClrTx/>
              <a:buSzTx/>
              <a:buFontTx/>
              <a:buNone/>
              <a:tabLst/>
              <a:defRPr/>
            </a:pPr>
            <a:r>
              <a:rPr kumimoji="0" lang="en-US" sz="3200" b="1" i="0" u="none" strike="noStrike" kern="0" cap="none" spc="0" normalizeH="0" baseline="0" noProof="0" dirty="0">
                <a:ln>
                  <a:noFill/>
                </a:ln>
                <a:solidFill>
                  <a:sysClr val="windowText" lastClr="000000"/>
                </a:solidFill>
                <a:effectLst/>
                <a:uLnTx/>
                <a:uFillTx/>
              </a:rPr>
              <a:t>Utilities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ysClr val="windowText" lastClr="000000"/>
                </a:solidFill>
                <a:effectLst/>
                <a:uLnTx/>
                <a:uFillTx/>
              </a:rPr>
              <a:t>Over the years, there have been a couple of utilities introduced with Metasploit. The main purpose of introducing these utilities was to use the components outside the Metasploit Framework within it.</a:t>
            </a:r>
          </a:p>
          <a:p>
            <a:pPr marL="342900" marR="0" lvl="0" indent="-342900" defTabSz="914400" eaLnBrk="1" fontAlgn="auto" latinLnBrk="0" hangingPunct="1">
              <a:lnSpc>
                <a:spcPct val="100000"/>
              </a:lnSpc>
              <a:spcBef>
                <a:spcPts val="0"/>
              </a:spcBef>
              <a:spcAft>
                <a:spcPts val="0"/>
              </a:spcAft>
              <a:buClrTx/>
              <a:buSzTx/>
              <a:buFontTx/>
              <a:buAutoNum type="arabicPeriod"/>
              <a:tabLst/>
              <a:defRPr/>
            </a:pPr>
            <a:r>
              <a:rPr kumimoji="0" lang="en-US" sz="3200" b="0" i="0" u="none" strike="noStrike" kern="0" cap="none" spc="0" normalizeH="0" baseline="0" noProof="0" dirty="0" err="1">
                <a:ln>
                  <a:noFill/>
                </a:ln>
                <a:solidFill>
                  <a:sysClr val="windowText" lastClr="000000"/>
                </a:solidFill>
                <a:effectLst/>
                <a:uLnTx/>
                <a:uFillTx/>
              </a:rPr>
              <a:t>MSFPayload</a:t>
            </a:r>
            <a:endParaRPr kumimoji="0" lang="en-US" sz="3200" b="0" i="0" u="none" strike="noStrike" kern="0" cap="none" spc="0" normalizeH="0" baseline="0" noProof="0" dirty="0">
              <a:ln>
                <a:noFill/>
              </a:ln>
              <a:solidFill>
                <a:sysClr val="windowText" lastClr="000000"/>
              </a:solidFill>
              <a:effectLst/>
              <a:uLnTx/>
              <a:uFillTx/>
            </a:endParaRPr>
          </a:p>
          <a:p>
            <a:pPr marL="342900" marR="0" lvl="0" indent="-342900" defTabSz="914400" eaLnBrk="1" fontAlgn="auto" latinLnBrk="0" hangingPunct="1">
              <a:lnSpc>
                <a:spcPct val="100000"/>
              </a:lnSpc>
              <a:spcBef>
                <a:spcPts val="0"/>
              </a:spcBef>
              <a:spcAft>
                <a:spcPts val="0"/>
              </a:spcAft>
              <a:buClrTx/>
              <a:buSzTx/>
              <a:buFontTx/>
              <a:buAutoNum type="arabicPeriod"/>
              <a:tabLst/>
              <a:defRPr/>
            </a:pPr>
            <a:r>
              <a:rPr kumimoji="0" lang="en-US" sz="3200" b="0" i="0" u="none" strike="noStrike" kern="0" cap="none" spc="0" normalizeH="0" baseline="0" noProof="0" dirty="0" err="1">
                <a:ln>
                  <a:noFill/>
                </a:ln>
                <a:solidFill>
                  <a:sysClr val="windowText" lastClr="000000"/>
                </a:solidFill>
                <a:effectLst/>
                <a:uLnTx/>
                <a:uFillTx/>
              </a:rPr>
              <a:t>MSFEncode</a:t>
            </a:r>
            <a:endParaRPr kumimoji="0" lang="en-US" sz="3200" b="0" i="0" u="none" strike="noStrike" kern="0" cap="none" spc="0" normalizeH="0" baseline="0" noProof="0" dirty="0">
              <a:ln>
                <a:noFill/>
              </a:ln>
              <a:solidFill>
                <a:sysClr val="windowText" lastClr="000000"/>
              </a:solidFill>
              <a:effectLst/>
              <a:uLnTx/>
              <a:uFillTx/>
            </a:endParaRPr>
          </a:p>
          <a:p>
            <a:pPr marL="342900" marR="0" lvl="0" indent="-342900" defTabSz="914400" eaLnBrk="1" fontAlgn="auto" latinLnBrk="0" hangingPunct="1">
              <a:lnSpc>
                <a:spcPct val="100000"/>
              </a:lnSpc>
              <a:spcBef>
                <a:spcPts val="0"/>
              </a:spcBef>
              <a:spcAft>
                <a:spcPts val="0"/>
              </a:spcAft>
              <a:buClrTx/>
              <a:buSzTx/>
              <a:buFontTx/>
              <a:buAutoNum type="arabicPeriod"/>
              <a:tabLst/>
              <a:defRPr/>
            </a:pPr>
            <a:r>
              <a:rPr kumimoji="0" lang="en-US" sz="3200" b="0" i="0" u="none" strike="noStrike" kern="0" cap="none" spc="0" normalizeH="0" baseline="0" noProof="0" dirty="0" err="1">
                <a:ln>
                  <a:noFill/>
                </a:ln>
                <a:solidFill>
                  <a:sysClr val="windowText" lastClr="000000"/>
                </a:solidFill>
                <a:effectLst/>
                <a:uLnTx/>
                <a:uFillTx/>
              </a:rPr>
              <a:t>MSFVenom</a:t>
            </a:r>
            <a:endParaRPr kumimoji="0" lang="en-US" sz="32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200" b="1"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200" b="1" i="0" u="none" strike="noStrike" kern="0" cap="none" spc="0" normalizeH="0" baseline="0" noProof="0" dirty="0">
              <a:ln>
                <a:noFill/>
              </a:ln>
              <a:solidFill>
                <a:sysClr val="windowText" lastClr="000000"/>
              </a:solidFill>
              <a:effectLst/>
              <a:uLnTx/>
              <a:uFillTx/>
            </a:endParaRPr>
          </a:p>
          <a:p>
            <a:pPr marL="342900" marR="0" lvl="0" indent="-342900" defTabSz="914400" eaLnBrk="1" fontAlgn="auto" latinLnBrk="0" hangingPunct="1">
              <a:lnSpc>
                <a:spcPct val="100000"/>
              </a:lnSpc>
              <a:spcBef>
                <a:spcPts val="0"/>
              </a:spcBef>
              <a:spcAft>
                <a:spcPts val="0"/>
              </a:spcAft>
              <a:buClrTx/>
              <a:buSzTx/>
              <a:buFontTx/>
              <a:buNone/>
              <a:tabLst/>
              <a:defRPr/>
            </a:pPr>
            <a:endParaRPr kumimoji="0" lang="en-US" sz="3200" b="1" i="0" u="none" strike="noStrike" kern="0" cap="none" spc="0" normalizeH="0" baseline="0" noProof="0" dirty="0">
              <a:ln>
                <a:noFill/>
              </a:ln>
              <a:solidFill>
                <a:sysClr val="windowText" lastClr="000000"/>
              </a:solidFill>
              <a:effectLst/>
              <a:uLnTx/>
              <a:uFillTx/>
            </a:endParaRPr>
          </a:p>
          <a:p>
            <a:pPr marL="342900" marR="0" lvl="0" indent="-342900" defTabSz="914400" eaLnBrk="1" fontAlgn="auto" latinLnBrk="0" hangingPunct="1">
              <a:lnSpc>
                <a:spcPct val="100000"/>
              </a:lnSpc>
              <a:spcBef>
                <a:spcPts val="0"/>
              </a:spcBef>
              <a:spcAft>
                <a:spcPts val="0"/>
              </a:spcAft>
              <a:buClrTx/>
              <a:buSzTx/>
              <a:buFontTx/>
              <a:buAutoNum type="arabicPeriod"/>
              <a:tabLst/>
              <a:defRPr/>
            </a:pPr>
            <a:endParaRPr kumimoji="0" lang="en-US" sz="3200" b="0" i="0" u="none" strike="noStrike" kern="0" cap="none" spc="0" normalizeH="0" baseline="0" noProof="0" dirty="0">
              <a:ln>
                <a:noFill/>
              </a:ln>
              <a:solidFill>
                <a:sysClr val="windowText" lastClr="000000"/>
              </a:solidFill>
              <a:effectLst/>
              <a:uLnTx/>
              <a:uFillTx/>
            </a:endParaRPr>
          </a:p>
          <a:p>
            <a:pPr marL="0" indent="0">
              <a:buNone/>
            </a:pPr>
            <a:endParaRPr lang="en-ID" sz="4000" dirty="0"/>
          </a:p>
        </p:txBody>
      </p:sp>
    </p:spTree>
    <p:extLst>
      <p:ext uri="{BB962C8B-B14F-4D97-AF65-F5344CB8AC3E}">
        <p14:creationId xmlns:p14="http://schemas.microsoft.com/office/powerpoint/2010/main" val="10685345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64BF6-820B-278C-1A61-3E7BB187609E}"/>
              </a:ext>
            </a:extLst>
          </p:cNvPr>
          <p:cNvSpPr>
            <a:spLocks noGrp="1"/>
          </p:cNvSpPr>
          <p:nvPr>
            <p:ph type="title"/>
          </p:nvPr>
        </p:nvSpPr>
        <p:spPr/>
        <p:txBody>
          <a:bodyPr>
            <a:normAutofit fontScale="90000"/>
          </a:bodyPr>
          <a:lstStyle/>
          <a:p>
            <a:r>
              <a:rPr lang="en-US" sz="4000" dirty="0">
                <a:solidFill>
                  <a:srgbClr val="0079B8"/>
                </a:solidFill>
                <a:latin typeface="Tahoma"/>
              </a:rPr>
              <a:t>Reconnaissance with Metasploit</a:t>
            </a:r>
            <a:br>
              <a:rPr lang="en-US" sz="4000" dirty="0">
                <a:solidFill>
                  <a:srgbClr val="0079B8"/>
                </a:solidFill>
                <a:latin typeface="Tahoma"/>
              </a:rPr>
            </a:br>
            <a:endParaRPr lang="en-ID" dirty="0"/>
          </a:p>
        </p:txBody>
      </p:sp>
      <p:sp>
        <p:nvSpPr>
          <p:cNvPr id="3" name="Text Placeholder 2">
            <a:extLst>
              <a:ext uri="{FF2B5EF4-FFF2-40B4-BE49-F238E27FC236}">
                <a16:creationId xmlns:a16="http://schemas.microsoft.com/office/drawing/2014/main" id="{804BD574-B85F-B508-B5CC-BEC9D535DA92}"/>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2ADE8526-C076-18E2-9C76-9E8C79CD044E}"/>
              </a:ext>
            </a:extLst>
          </p:cNvPr>
          <p:cNvSpPr>
            <a:spLocks noGrp="1"/>
          </p:cNvSpPr>
          <p:nvPr>
            <p:ph sz="quarter" idx="11"/>
          </p:nvPr>
        </p:nvSpPr>
        <p:spPr>
          <a:xfrm>
            <a:off x="2167377" y="3636259"/>
            <a:ext cx="19190394" cy="8610169"/>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With Metasploit, we can literally do full penetration testing from port scanning to exploitation and </a:t>
            </a:r>
            <a:r>
              <a:rPr kumimoji="0" lang="en-US" sz="3600" b="0" i="0" u="none" strike="noStrike" kern="0" cap="none" spc="0" normalizeH="0" baseline="0" noProof="0" dirty="0" err="1">
                <a:ln>
                  <a:noFill/>
                </a:ln>
                <a:solidFill>
                  <a:sysClr val="windowText" lastClr="000000"/>
                </a:solidFill>
                <a:effectLst/>
                <a:uLnTx/>
                <a:uFillTx/>
              </a:rPr>
              <a:t>postexploitation</a:t>
            </a:r>
            <a:r>
              <a:rPr kumimoji="0" lang="en-US" sz="3600" b="0" i="0" u="none" strike="noStrike" kern="0" cap="none" spc="0" normalizeH="0" baseline="0" noProof="0" dirty="0">
                <a:ln>
                  <a:noFill/>
                </a:ln>
                <a:solidFill>
                  <a:sysClr val="windowText" lastClr="000000"/>
                </a:solidFill>
                <a:effectLst/>
                <a:uLnTx/>
                <a:uFillTx/>
              </a:rPr>
              <a: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As a penetration tester, we would be using Metasploit for most of our engagements, and it’s very helpful to keep everything in the same place.</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Nmap can be integrated within </a:t>
            </a:r>
            <a:r>
              <a:rPr kumimoji="0" lang="en-US" sz="3600" b="0" i="0" u="none" strike="noStrike" kern="0" cap="none" spc="0" normalizeH="0" baseline="0" noProof="0" dirty="0" err="1">
                <a:ln>
                  <a:noFill/>
                </a:ln>
                <a:solidFill>
                  <a:sysClr val="windowText" lastClr="000000"/>
                </a:solidFill>
                <a:effectLst/>
                <a:uLnTx/>
                <a:uFillTx/>
              </a:rPr>
              <a:t>metasploit</a:t>
            </a:r>
            <a:r>
              <a:rPr kumimoji="0" lang="en-US" sz="3600" b="0" i="0" u="none" strike="noStrike" kern="0" cap="none" spc="0" normalizeH="0" baseline="0" noProof="0" dirty="0">
                <a:ln>
                  <a:noFill/>
                </a:ln>
                <a:solidFill>
                  <a:sysClr val="windowText" lastClr="000000"/>
                </a:solidFill>
                <a:effectLst/>
                <a:uLnTx/>
                <a:uFillTx/>
              </a:rPr>
              <a:t>. The usage is exactly the same</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sysClr val="windowText" lastClr="000000"/>
                </a:solidFill>
                <a:effectLst/>
                <a:uLnTx/>
                <a:uFillTx/>
              </a:rPr>
              <a:t>scan results can be saved to Metasploit, which can be accessed and used for future attacks.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sysClr val="windowText" lastClr="000000"/>
              </a:solidFill>
              <a:effectLst/>
              <a:uLnTx/>
              <a:uFillTx/>
            </a:endParaRPr>
          </a:p>
        </p:txBody>
      </p:sp>
      <p:pic>
        <p:nvPicPr>
          <p:cNvPr id="5" name="Picture 2">
            <a:extLst>
              <a:ext uri="{FF2B5EF4-FFF2-40B4-BE49-F238E27FC236}">
                <a16:creationId xmlns:a16="http://schemas.microsoft.com/office/drawing/2014/main" id="{CA0E49EB-6370-8D11-BB5C-7A1368FE50CF}"/>
              </a:ext>
            </a:extLst>
          </p:cNvPr>
          <p:cNvPicPr>
            <a:picLocks noChangeAspect="1" noChangeArrowheads="1"/>
          </p:cNvPicPr>
          <p:nvPr/>
        </p:nvPicPr>
        <p:blipFill>
          <a:blip r:embed="rId2" cstate="print"/>
          <a:srcRect/>
          <a:stretch>
            <a:fillRect/>
          </a:stretch>
        </p:blipFill>
        <p:spPr bwMode="auto">
          <a:xfrm>
            <a:off x="11936252" y="8786592"/>
            <a:ext cx="9240113" cy="4243607"/>
          </a:xfrm>
          <a:prstGeom prst="rect">
            <a:avLst/>
          </a:prstGeom>
          <a:noFill/>
          <a:ln w="9525">
            <a:noFill/>
            <a:miter lim="800000"/>
            <a:headEnd/>
            <a:tailEnd/>
          </a:ln>
        </p:spPr>
      </p:pic>
    </p:spTree>
    <p:extLst>
      <p:ext uri="{BB962C8B-B14F-4D97-AF65-F5344CB8AC3E}">
        <p14:creationId xmlns:p14="http://schemas.microsoft.com/office/powerpoint/2010/main" val="182921752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5D52B-F44A-CDF8-44A8-9A193B76184F}"/>
              </a:ext>
            </a:extLst>
          </p:cNvPr>
          <p:cNvSpPr>
            <a:spLocks noGrp="1"/>
          </p:cNvSpPr>
          <p:nvPr>
            <p:ph type="title"/>
          </p:nvPr>
        </p:nvSpPr>
        <p:spPr/>
        <p:txBody>
          <a:bodyPr>
            <a:normAutofit fontScale="90000"/>
          </a:bodyPr>
          <a:lstStyle/>
          <a:p>
            <a:r>
              <a:rPr lang="en-US" dirty="0"/>
              <a:t>references</a:t>
            </a:r>
            <a:endParaRPr lang="en-ID" dirty="0"/>
          </a:p>
        </p:txBody>
      </p:sp>
      <p:sp>
        <p:nvSpPr>
          <p:cNvPr id="3" name="Text Placeholder 2">
            <a:extLst>
              <a:ext uri="{FF2B5EF4-FFF2-40B4-BE49-F238E27FC236}">
                <a16:creationId xmlns:a16="http://schemas.microsoft.com/office/drawing/2014/main" id="{D9A1728E-9B14-3B1B-D810-B8E26A810F2F}"/>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9462D4F5-1247-4A34-FE3F-38BB6DC2EAAF}"/>
              </a:ext>
            </a:extLst>
          </p:cNvPr>
          <p:cNvSpPr>
            <a:spLocks noGrp="1"/>
          </p:cNvSpPr>
          <p:nvPr>
            <p:ph sz="quarter" idx="11"/>
          </p:nvPr>
        </p:nvSpPr>
        <p:spPr>
          <a:xfrm>
            <a:off x="2167376" y="3734231"/>
            <a:ext cx="16185937" cy="6650739"/>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200" b="0" i="0" u="none" strike="noStrike" kern="0" cap="none" spc="0" normalizeH="0" baseline="0" noProof="0" dirty="0">
                <a:ln>
                  <a:noFill/>
                </a:ln>
                <a:solidFill>
                  <a:sysClr val="windowText" lastClr="000000"/>
                </a:solidFill>
                <a:effectLst/>
                <a:uLnTx/>
                <a:uFillTx/>
              </a:rPr>
              <a:t>Baloch, R. (2014). </a:t>
            </a:r>
            <a:r>
              <a:rPr kumimoji="0" lang="en-US" sz="3200" b="0" i="1" u="none" strike="noStrike" kern="0" cap="none" spc="0" normalizeH="0" baseline="0" noProof="0" dirty="0">
                <a:ln>
                  <a:noFill/>
                </a:ln>
                <a:solidFill>
                  <a:sysClr val="windowText" lastClr="000000"/>
                </a:solidFill>
                <a:effectLst/>
                <a:uLnTx/>
                <a:uFillTx/>
              </a:rPr>
              <a:t>Ethical Hacking and Penetration Testing Guide</a:t>
            </a:r>
            <a:r>
              <a:rPr kumimoji="0" lang="en-US" sz="3200" b="0" i="0" u="none" strike="noStrike" kern="0" cap="none" spc="0" normalizeH="0" baseline="0" noProof="0" dirty="0">
                <a:ln>
                  <a:noFill/>
                </a:ln>
                <a:solidFill>
                  <a:sysClr val="windowText" lastClr="000000"/>
                </a:solidFill>
                <a:effectLst/>
                <a:uLnTx/>
                <a:uFillTx/>
              </a:rPr>
              <a:t>. CRC Press. pp. 193-227  </a:t>
            </a:r>
          </a:p>
          <a:p>
            <a:pPr marL="0" indent="0">
              <a:buNone/>
            </a:pPr>
            <a:endParaRPr lang="en-ID" sz="4000" dirty="0"/>
          </a:p>
        </p:txBody>
      </p:sp>
    </p:spTree>
    <p:extLst>
      <p:ext uri="{BB962C8B-B14F-4D97-AF65-F5344CB8AC3E}">
        <p14:creationId xmlns:p14="http://schemas.microsoft.com/office/powerpoint/2010/main" val="175458857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0355B-560E-B911-B854-2E12BEC7E91B}"/>
              </a:ext>
            </a:extLst>
          </p:cNvPr>
          <p:cNvSpPr>
            <a:spLocks noGrp="1"/>
          </p:cNvSpPr>
          <p:nvPr>
            <p:ph type="title"/>
          </p:nvPr>
        </p:nvSpPr>
        <p:spPr/>
        <p:txBody>
          <a:bodyPr>
            <a:normAutofit fontScale="90000"/>
          </a:bodyPr>
          <a:lstStyle/>
          <a:p>
            <a:r>
              <a:rPr lang="en-US" sz="4000" dirty="0">
                <a:solidFill>
                  <a:srgbClr val="0079B8"/>
                </a:solidFill>
                <a:latin typeface="Tahoma"/>
                <a:ea typeface="DejaVu Sans"/>
              </a:rPr>
              <a:t>Learning Outcomes</a:t>
            </a:r>
            <a:br>
              <a:rPr lang="en-US" dirty="0"/>
            </a:br>
            <a:endParaRPr lang="en-ID" dirty="0"/>
          </a:p>
        </p:txBody>
      </p:sp>
      <p:sp>
        <p:nvSpPr>
          <p:cNvPr id="3" name="Text Placeholder 2">
            <a:extLst>
              <a:ext uri="{FF2B5EF4-FFF2-40B4-BE49-F238E27FC236}">
                <a16:creationId xmlns:a16="http://schemas.microsoft.com/office/drawing/2014/main" id="{352CA06B-B178-ACCD-C700-0A82814FDF3D}"/>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9F3FAD21-9F0C-12C0-3C31-297D786F6D9B}"/>
              </a:ext>
            </a:extLst>
          </p:cNvPr>
          <p:cNvSpPr>
            <a:spLocks noGrp="1"/>
          </p:cNvSpPr>
          <p:nvPr>
            <p:ph sz="quarter" idx="11"/>
          </p:nvPr>
        </p:nvSpPr>
        <p:spPr>
          <a:xfrm>
            <a:off x="2167377" y="3627552"/>
            <a:ext cx="13714940" cy="4522264"/>
          </a:xfrm>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Tahoma"/>
                <a:ea typeface="DejaVu Sans"/>
              </a:rPr>
              <a:t>At the end of this session, student will be able to:</a:t>
            </a:r>
            <a:endParaRPr kumimoji="0" lang="en-US" sz="3200" b="0" i="0" u="none" strike="noStrike" kern="1200" cap="none" spc="0" normalizeH="0" baseline="0" noProof="0" dirty="0">
              <a:ln>
                <a:noFill/>
              </a:ln>
              <a:solidFill>
                <a:prstClr val="black"/>
              </a:solidFill>
              <a:effectLst/>
              <a:uLnTx/>
              <a:uFillTx/>
              <a:latin typeface="Arial"/>
            </a:endParaRPr>
          </a:p>
          <a:p>
            <a:pPr marL="0" marR="0" lvl="0" indent="0" algn="l" defTabSz="914400" rtl="0" eaLnBrk="1" fontAlgn="auto" latinLnBrk="0" hangingPunct="1">
              <a:lnSpc>
                <a:spcPct val="100000"/>
              </a:lnSpc>
              <a:spcBef>
                <a:spcPts val="0"/>
              </a:spcBef>
              <a:spcAft>
                <a:spcPts val="0"/>
              </a:spcAft>
              <a:buClrTx/>
              <a:buSzTx/>
              <a:buFont typeface="Arial"/>
              <a:buChar char="•"/>
              <a:tabLst/>
              <a:defRPr/>
            </a:pPr>
            <a:r>
              <a:rPr kumimoji="0" lang="en-US" sz="3600" b="0" i="0" u="none" strike="noStrike" kern="1200" cap="none" spc="0" normalizeH="0" baseline="0" noProof="0" dirty="0">
                <a:ln>
                  <a:noFill/>
                </a:ln>
                <a:solidFill>
                  <a:srgbClr val="000000"/>
                </a:solidFill>
                <a:effectLst/>
                <a:uLnTx/>
                <a:uFillTx/>
                <a:latin typeface="Tahoma"/>
                <a:ea typeface="DejaVu Sans"/>
              </a:rPr>
              <a:t>) Explaining remote exploitation</a:t>
            </a:r>
            <a:endParaRPr kumimoji="0" lang="en-US" sz="3200" b="0" i="0" u="none" strike="noStrike" kern="1200" cap="none" spc="0" normalizeH="0" baseline="0" noProof="0" dirty="0">
              <a:ln>
                <a:noFill/>
              </a:ln>
              <a:solidFill>
                <a:prstClr val="black"/>
              </a:solidFill>
              <a:effectLst/>
              <a:uLnTx/>
              <a:uFillTx/>
              <a:latin typeface="Arial"/>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Arial"/>
            </a:endParaRPr>
          </a:p>
          <a:p>
            <a:pPr marL="0" indent="0">
              <a:buNone/>
            </a:pPr>
            <a:endParaRPr lang="en-ID" sz="4000" dirty="0"/>
          </a:p>
        </p:txBody>
      </p:sp>
    </p:spTree>
    <p:extLst>
      <p:ext uri="{BB962C8B-B14F-4D97-AF65-F5344CB8AC3E}">
        <p14:creationId xmlns:p14="http://schemas.microsoft.com/office/powerpoint/2010/main" val="251833140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4FF12-9E32-BD5B-0A94-6FE8F8EB7085}"/>
              </a:ext>
            </a:extLst>
          </p:cNvPr>
          <p:cNvSpPr>
            <a:spLocks noGrp="1"/>
          </p:cNvSpPr>
          <p:nvPr>
            <p:ph type="title"/>
          </p:nvPr>
        </p:nvSpPr>
        <p:spPr/>
        <p:txBody>
          <a:bodyPr>
            <a:normAutofit fontScale="90000"/>
          </a:bodyPr>
          <a:lstStyle/>
          <a:p>
            <a:r>
              <a:rPr lang="en-US" sz="4000" dirty="0">
                <a:solidFill>
                  <a:srgbClr val="0079B8"/>
                </a:solidFill>
                <a:latin typeface="Tahoma"/>
                <a:ea typeface="DejaVu Sans"/>
              </a:rPr>
              <a:t>Sub Topics</a:t>
            </a:r>
            <a:br>
              <a:rPr lang="en-US" dirty="0"/>
            </a:br>
            <a:endParaRPr lang="en-ID" dirty="0"/>
          </a:p>
        </p:txBody>
      </p:sp>
      <p:sp>
        <p:nvSpPr>
          <p:cNvPr id="3" name="Text Placeholder 2">
            <a:extLst>
              <a:ext uri="{FF2B5EF4-FFF2-40B4-BE49-F238E27FC236}">
                <a16:creationId xmlns:a16="http://schemas.microsoft.com/office/drawing/2014/main" id="{03837B0F-67BA-B742-7309-4E2111EA087A}"/>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93341EE1-3645-3CB1-C5C9-CF716BA1599F}"/>
              </a:ext>
            </a:extLst>
          </p:cNvPr>
          <p:cNvSpPr>
            <a:spLocks noGrp="1"/>
          </p:cNvSpPr>
          <p:nvPr>
            <p:ph sz="quarter" idx="11"/>
          </p:nvPr>
        </p:nvSpPr>
        <p:spPr>
          <a:xfrm>
            <a:off x="2167376" y="3840912"/>
            <a:ext cx="14139423" cy="5059248"/>
          </a:xfrm>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D" sz="3600" b="0" i="0" u="none" strike="noStrike" kern="1200" cap="none" spc="0" normalizeH="0" baseline="0" noProof="0" dirty="0">
              <a:ln>
                <a:noFill/>
              </a:ln>
              <a:solidFill>
                <a:prstClr val="black"/>
              </a:solidFill>
              <a:effectLst/>
              <a:uLnTx/>
              <a:uFillTx/>
              <a:latin typeface="Arial"/>
            </a:endParaRPr>
          </a:p>
          <a:p>
            <a:pPr marL="0" marR="0" lvl="0" indent="0" algn="l" defTabSz="914400" rtl="0" eaLnBrk="1" fontAlgn="auto" latinLnBrk="0" hangingPunct="1">
              <a:lnSpc>
                <a:spcPct val="100000"/>
              </a:lnSpc>
              <a:spcBef>
                <a:spcPts val="0"/>
              </a:spcBef>
              <a:spcAft>
                <a:spcPts val="0"/>
              </a:spcAft>
              <a:buClrTx/>
              <a:buSzTx/>
              <a:buFont typeface="Arial"/>
              <a:buChar char="•"/>
              <a:tabLst/>
              <a:defRPr/>
            </a:pPr>
            <a:r>
              <a:rPr kumimoji="0" lang="en-ID" sz="4000" b="0" i="0" u="none" strike="noStrike" kern="1200" cap="none" spc="0" normalizeH="0" baseline="0" noProof="0" dirty="0">
                <a:ln>
                  <a:noFill/>
                </a:ln>
                <a:solidFill>
                  <a:srgbClr val="000000"/>
                </a:solidFill>
                <a:effectLst/>
                <a:uLnTx/>
                <a:uFillTx/>
                <a:latin typeface="Tahoma"/>
                <a:ea typeface="DejaVu Sans"/>
              </a:rPr>
              <a:t>) TCP and UDP</a:t>
            </a:r>
          </a:p>
          <a:p>
            <a:pPr marL="0" marR="0" lvl="0" indent="0" algn="l" defTabSz="914400" rtl="0" eaLnBrk="1" fontAlgn="auto" latinLnBrk="0" hangingPunct="1">
              <a:lnSpc>
                <a:spcPct val="100000"/>
              </a:lnSpc>
              <a:spcBef>
                <a:spcPts val="0"/>
              </a:spcBef>
              <a:spcAft>
                <a:spcPts val="0"/>
              </a:spcAft>
              <a:buClrTx/>
              <a:buSzTx/>
              <a:buFont typeface="Arial"/>
              <a:buChar char="•"/>
              <a:tabLst/>
              <a:defRPr/>
            </a:pPr>
            <a:r>
              <a:rPr kumimoji="0" lang="en-ID" sz="4000" b="0" i="0" u="none" strike="noStrike" kern="1200" cap="none" spc="0" normalizeH="0" baseline="0" noProof="0" dirty="0">
                <a:ln>
                  <a:noFill/>
                </a:ln>
                <a:solidFill>
                  <a:srgbClr val="000000"/>
                </a:solidFill>
                <a:effectLst/>
                <a:uLnTx/>
                <a:uFillTx/>
                <a:latin typeface="Tahoma"/>
              </a:rPr>
              <a:t>) ICMP</a:t>
            </a:r>
          </a:p>
          <a:p>
            <a:pPr marL="0" marR="0" lvl="0" indent="0" algn="l" defTabSz="914400" rtl="0" eaLnBrk="1" fontAlgn="auto" latinLnBrk="0" hangingPunct="1">
              <a:lnSpc>
                <a:spcPct val="100000"/>
              </a:lnSpc>
              <a:spcBef>
                <a:spcPts val="0"/>
              </a:spcBef>
              <a:spcAft>
                <a:spcPts val="0"/>
              </a:spcAft>
              <a:buClrTx/>
              <a:buSzTx/>
              <a:buFont typeface="Arial"/>
              <a:buChar char="•"/>
              <a:tabLst/>
              <a:defRPr/>
            </a:pPr>
            <a:r>
              <a:rPr kumimoji="0" lang="en-ID" sz="4000" b="0" i="0" u="none" strike="noStrike" kern="1200" cap="none" spc="0" normalizeH="0" baseline="0" noProof="0" dirty="0">
                <a:ln>
                  <a:noFill/>
                </a:ln>
                <a:solidFill>
                  <a:srgbClr val="000000"/>
                </a:solidFill>
                <a:effectLst/>
                <a:uLnTx/>
                <a:uFillTx/>
                <a:latin typeface="Tahoma"/>
              </a:rPr>
              <a:t>) FTP</a:t>
            </a:r>
          </a:p>
          <a:p>
            <a:pPr marL="0" marR="0" lvl="0" indent="0" algn="l" defTabSz="914400" rtl="0" eaLnBrk="1" fontAlgn="auto" latinLnBrk="0" hangingPunct="1">
              <a:lnSpc>
                <a:spcPct val="100000"/>
              </a:lnSpc>
              <a:spcBef>
                <a:spcPts val="0"/>
              </a:spcBef>
              <a:spcAft>
                <a:spcPts val="0"/>
              </a:spcAft>
              <a:buClrTx/>
              <a:buSzTx/>
              <a:buFont typeface="Arial"/>
              <a:buChar char="•"/>
              <a:tabLst/>
              <a:defRPr/>
            </a:pPr>
            <a:r>
              <a:rPr kumimoji="0" lang="en-ID" sz="4000" b="0" i="0" u="none" strike="noStrike" kern="1200" cap="none" spc="0" normalizeH="0" baseline="0" noProof="0" dirty="0">
                <a:ln>
                  <a:noFill/>
                </a:ln>
                <a:solidFill>
                  <a:srgbClr val="000000"/>
                </a:solidFill>
                <a:effectLst/>
                <a:uLnTx/>
                <a:uFillTx/>
                <a:latin typeface="Tahoma"/>
              </a:rPr>
              <a:t>) Tools (Medusa and Hydra)</a:t>
            </a:r>
          </a:p>
          <a:p>
            <a:pPr marL="0" marR="0" lvl="0" indent="0" algn="l" defTabSz="914400" rtl="0" eaLnBrk="1" fontAlgn="auto" latinLnBrk="0" hangingPunct="1">
              <a:lnSpc>
                <a:spcPct val="100000"/>
              </a:lnSpc>
              <a:spcBef>
                <a:spcPts val="0"/>
              </a:spcBef>
              <a:spcAft>
                <a:spcPts val="0"/>
              </a:spcAft>
              <a:buClrTx/>
              <a:buSzTx/>
              <a:buFont typeface="Arial"/>
              <a:buChar char="•"/>
              <a:tabLst/>
              <a:defRPr/>
            </a:pPr>
            <a:r>
              <a:rPr kumimoji="0" lang="en-ID" sz="4000" b="0" i="0" u="none" strike="noStrike" kern="1200" cap="none" spc="0" normalizeH="0" baseline="0" noProof="0" dirty="0">
                <a:ln>
                  <a:noFill/>
                </a:ln>
                <a:solidFill>
                  <a:srgbClr val="000000"/>
                </a:solidFill>
                <a:effectLst/>
                <a:uLnTx/>
                <a:uFillTx/>
                <a:latin typeface="Tahoma"/>
              </a:rPr>
              <a:t>) Metasploit</a:t>
            </a:r>
            <a:endParaRPr kumimoji="0" lang="en-ID" sz="3600" b="0" i="0" u="none" strike="noStrike" kern="1200" cap="none" spc="0" normalizeH="0" baseline="0" noProof="0" dirty="0">
              <a:ln>
                <a:noFill/>
              </a:ln>
              <a:solidFill>
                <a:prstClr val="black"/>
              </a:solidFill>
              <a:effectLst/>
              <a:uLnTx/>
              <a:uFillTx/>
              <a:latin typeface="Arial"/>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ID" sz="3600" b="0" i="0" u="none" strike="noStrike" kern="1200" cap="none" spc="0" normalizeH="0" baseline="0" noProof="0" dirty="0">
              <a:ln>
                <a:noFill/>
              </a:ln>
              <a:solidFill>
                <a:prstClr val="black"/>
              </a:solidFill>
              <a:effectLst/>
              <a:uLnTx/>
              <a:uFillTx/>
              <a:latin typeface="Arial"/>
            </a:endParaRPr>
          </a:p>
          <a:p>
            <a:pPr marL="0" indent="0">
              <a:buNone/>
            </a:pPr>
            <a:endParaRPr lang="en-ID" sz="4400" dirty="0"/>
          </a:p>
        </p:txBody>
      </p:sp>
    </p:spTree>
    <p:extLst>
      <p:ext uri="{BB962C8B-B14F-4D97-AF65-F5344CB8AC3E}">
        <p14:creationId xmlns:p14="http://schemas.microsoft.com/office/powerpoint/2010/main" val="344472998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E1755-4012-0585-D946-4883AF44C2E2}"/>
              </a:ext>
            </a:extLst>
          </p:cNvPr>
          <p:cNvSpPr>
            <a:spLocks noGrp="1"/>
          </p:cNvSpPr>
          <p:nvPr>
            <p:ph type="title"/>
          </p:nvPr>
        </p:nvSpPr>
        <p:spPr/>
        <p:txBody>
          <a:bodyPr>
            <a:normAutofit fontScale="90000"/>
          </a:bodyPr>
          <a:lstStyle/>
          <a:p>
            <a:r>
              <a:rPr lang="en-US" dirty="0"/>
              <a:t>introduction</a:t>
            </a:r>
            <a:endParaRPr lang="en-ID" dirty="0"/>
          </a:p>
        </p:txBody>
      </p:sp>
      <p:sp>
        <p:nvSpPr>
          <p:cNvPr id="3" name="Text Placeholder 2">
            <a:extLst>
              <a:ext uri="{FF2B5EF4-FFF2-40B4-BE49-F238E27FC236}">
                <a16:creationId xmlns:a16="http://schemas.microsoft.com/office/drawing/2014/main" id="{3B0312FF-5B6A-8842-7411-23631C97E918}"/>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2B0BD381-B39F-1A43-C5AB-1638081253C1}"/>
              </a:ext>
            </a:extLst>
          </p:cNvPr>
          <p:cNvSpPr>
            <a:spLocks noGrp="1"/>
          </p:cNvSpPr>
          <p:nvPr>
            <p:ph sz="quarter" idx="11"/>
          </p:nvPr>
        </p:nvSpPr>
        <p:spPr>
          <a:xfrm>
            <a:off x="2167376" y="3392023"/>
            <a:ext cx="17461744" cy="8777808"/>
          </a:xfrm>
        </p:spPr>
        <p:txBody>
          <a:bodyPr>
            <a:normAutofit fontScale="92500"/>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Exploitation can be both server side and client side. </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1" i="0" u="none" strike="noStrike" kern="0" cap="none" spc="0" normalizeH="0" baseline="0" noProof="0" dirty="0">
                <a:ln>
                  <a:noFill/>
                </a:ln>
                <a:solidFill>
                  <a:sysClr val="windowText" lastClr="000000"/>
                </a:solidFill>
                <a:effectLst/>
                <a:uLnTx/>
                <a:uFillTx/>
              </a:rPr>
              <a:t>Server</a:t>
            </a:r>
            <a:r>
              <a:rPr kumimoji="0" lang="en-US" sz="4000" b="0" i="0" u="none" strike="noStrike" kern="0" cap="none" spc="0" normalizeH="0" baseline="0" noProof="0" dirty="0">
                <a:ln>
                  <a:noFill/>
                </a:ln>
                <a:solidFill>
                  <a:sysClr val="windowText" lastClr="000000"/>
                </a:solidFill>
                <a:effectLst/>
                <a:uLnTx/>
                <a:uFillTx/>
              </a:rPr>
              <a:t> </a:t>
            </a:r>
            <a:r>
              <a:rPr kumimoji="0" lang="en-US" sz="4000" b="1" i="0" u="none" strike="noStrike" kern="0" cap="none" spc="0" normalizeH="0" baseline="0" noProof="0" dirty="0">
                <a:ln>
                  <a:noFill/>
                </a:ln>
                <a:solidFill>
                  <a:sysClr val="windowText" lastClr="000000"/>
                </a:solidFill>
                <a:effectLst/>
                <a:uLnTx/>
                <a:uFillTx/>
              </a:rPr>
              <a:t>side</a:t>
            </a:r>
            <a:r>
              <a:rPr kumimoji="0" lang="en-US" sz="4000" b="0" i="0" u="none" strike="noStrike" kern="0" cap="none" spc="0" normalizeH="0" baseline="0" noProof="0" dirty="0">
                <a:ln>
                  <a:noFill/>
                </a:ln>
                <a:solidFill>
                  <a:sysClr val="windowText" lastClr="000000"/>
                </a:solidFill>
                <a:effectLst/>
                <a:uLnTx/>
                <a:uFillTx/>
              </a:rPr>
              <a:t> exploitation consists in having a direct contact with the server, and it does not involve any user interaction. </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1" i="0" u="none" strike="noStrike" kern="0" cap="none" spc="0" normalizeH="0" baseline="0" noProof="0" dirty="0">
                <a:ln>
                  <a:noFill/>
                </a:ln>
                <a:solidFill>
                  <a:sysClr val="windowText" lastClr="000000"/>
                </a:solidFill>
                <a:effectLst/>
                <a:uLnTx/>
                <a:uFillTx/>
              </a:rPr>
              <a:t>Client</a:t>
            </a:r>
            <a:r>
              <a:rPr kumimoji="0" lang="en-US" sz="4000" b="0" i="0" u="none" strike="noStrike" kern="0" cap="none" spc="0" normalizeH="0" baseline="0" noProof="0" dirty="0">
                <a:ln>
                  <a:noFill/>
                </a:ln>
                <a:solidFill>
                  <a:sysClr val="windowText" lastClr="000000"/>
                </a:solidFill>
                <a:effectLst/>
                <a:uLnTx/>
                <a:uFillTx/>
              </a:rPr>
              <a:t> </a:t>
            </a:r>
            <a:r>
              <a:rPr kumimoji="0" lang="en-US" sz="4000" b="1" i="0" u="none" strike="noStrike" kern="0" cap="none" spc="0" normalizeH="0" baseline="0" noProof="0" dirty="0">
                <a:ln>
                  <a:noFill/>
                </a:ln>
                <a:solidFill>
                  <a:sysClr val="windowText" lastClr="000000"/>
                </a:solidFill>
                <a:effectLst/>
                <a:uLnTx/>
                <a:uFillTx/>
              </a:rPr>
              <a:t>side</a:t>
            </a:r>
            <a:r>
              <a:rPr kumimoji="0" lang="en-US" sz="4000" b="0" i="0" u="none" strike="noStrike" kern="0" cap="none" spc="0" normalizeH="0" baseline="0" noProof="0" dirty="0">
                <a:ln>
                  <a:noFill/>
                </a:ln>
                <a:solidFill>
                  <a:sysClr val="windowText" lastClr="000000"/>
                </a:solidFill>
                <a:effectLst/>
                <a:uLnTx/>
                <a:uFillTx/>
              </a:rPr>
              <a:t> exploitation, on the other hand, is where you directly engage with the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target in order to exploit it.</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Having a solid introduction about network protocols is fundamental in the server exploitation phase; you just cannot attack a protocol without knowing how it works.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As a penetration tester, most of the times, you would come across only three protocols:</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4000" b="0" i="0" u="none" strike="noStrike" kern="0" cap="none" spc="0" normalizeH="0" baseline="0" noProof="0" dirty="0">
                <a:ln>
                  <a:noFill/>
                </a:ln>
                <a:solidFill>
                  <a:sysClr val="windowText" lastClr="000000"/>
                </a:solidFill>
                <a:effectLst/>
                <a:uLnTx/>
                <a:uFillTx/>
              </a:rPr>
              <a:t>1. TCP (Transmission Control Protocol)</a:t>
            </a:r>
          </a:p>
          <a:p>
            <a:pPr marL="0" marR="0" lvl="0" indent="0" defTabSz="914400" eaLnBrk="1" fontAlgn="auto" latinLnBrk="0" hangingPunct="1">
              <a:lnSpc>
                <a:spcPct val="100000"/>
              </a:lnSpc>
              <a:spcBef>
                <a:spcPts val="0"/>
              </a:spcBef>
              <a:spcAft>
                <a:spcPts val="0"/>
              </a:spcAft>
              <a:buClrTx/>
              <a:buSzTx/>
              <a:buFontTx/>
              <a:buNone/>
              <a:tabLst/>
              <a:defRPr/>
            </a:pPr>
            <a:r>
              <a:rPr kumimoji="0" lang="pt-BR" sz="4000" b="0" i="0" u="none" strike="noStrike" kern="0" cap="none" spc="0" normalizeH="0" baseline="0" noProof="0" dirty="0">
                <a:ln>
                  <a:noFill/>
                </a:ln>
                <a:solidFill>
                  <a:sysClr val="windowText" lastClr="000000"/>
                </a:solidFill>
                <a:effectLst/>
                <a:uLnTx/>
                <a:uFillTx/>
              </a:rPr>
              <a:t>2. UDP (User Datagram Protocol)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4000" b="0" i="0" u="none" strike="noStrike" kern="0" cap="none" spc="0" normalizeH="0" baseline="0" noProof="0" dirty="0">
                <a:ln>
                  <a:noFill/>
                </a:ln>
                <a:solidFill>
                  <a:sysClr val="windowText" lastClr="000000"/>
                </a:solidFill>
                <a:effectLst/>
                <a:uLnTx/>
                <a:uFillTx/>
              </a:rPr>
              <a:t>3. ICMP (Internet Control Messaging Protocol)</a:t>
            </a:r>
            <a:endParaRPr kumimoji="0" lang="en-US" sz="4000" b="0" i="0" u="none" strike="noStrike" kern="0" cap="none" spc="0" normalizeH="0" baseline="0" noProof="0" dirty="0">
              <a:ln>
                <a:noFill/>
              </a:ln>
              <a:solidFill>
                <a:sysClr val="windowText" lastClr="000000"/>
              </a:solidFill>
              <a:effectLst/>
              <a:uLnTx/>
              <a:uFillTx/>
            </a:endParaRPr>
          </a:p>
          <a:p>
            <a:endParaRPr lang="en-ID" sz="4400" dirty="0"/>
          </a:p>
        </p:txBody>
      </p:sp>
    </p:spTree>
    <p:extLst>
      <p:ext uri="{BB962C8B-B14F-4D97-AF65-F5344CB8AC3E}">
        <p14:creationId xmlns:p14="http://schemas.microsoft.com/office/powerpoint/2010/main" val="4368450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124EE-8760-CDF1-D848-DF87F1C3C30B}"/>
              </a:ext>
            </a:extLst>
          </p:cNvPr>
          <p:cNvSpPr>
            <a:spLocks noGrp="1"/>
          </p:cNvSpPr>
          <p:nvPr>
            <p:ph type="title"/>
          </p:nvPr>
        </p:nvSpPr>
        <p:spPr/>
        <p:txBody>
          <a:bodyPr>
            <a:normAutofit fontScale="90000"/>
          </a:bodyPr>
          <a:lstStyle/>
          <a:p>
            <a:r>
              <a:rPr lang="en-US" dirty="0" err="1"/>
              <a:t>tcp</a:t>
            </a:r>
            <a:endParaRPr lang="en-ID" dirty="0"/>
          </a:p>
        </p:txBody>
      </p:sp>
      <p:sp>
        <p:nvSpPr>
          <p:cNvPr id="3" name="Text Placeholder 2">
            <a:extLst>
              <a:ext uri="{FF2B5EF4-FFF2-40B4-BE49-F238E27FC236}">
                <a16:creationId xmlns:a16="http://schemas.microsoft.com/office/drawing/2014/main" id="{ECE918CA-7C53-8134-281C-02B643C55ABA}"/>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C8EAFDEC-432C-E75D-6AFC-D7CCC272C6A8}"/>
              </a:ext>
            </a:extLst>
          </p:cNvPr>
          <p:cNvSpPr>
            <a:spLocks noGrp="1"/>
          </p:cNvSpPr>
          <p:nvPr>
            <p:ph sz="quarter" idx="11"/>
          </p:nvPr>
        </p:nvSpPr>
        <p:spPr>
          <a:xfrm>
            <a:off x="2167376" y="3627552"/>
            <a:ext cx="17156943" cy="7668720"/>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Most of the Internet’s traffic is based upon TCP since it guarantees a reliable communication unlike UDP</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Most of the protocols that we encounter in our daily lives are based upon TCP.</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Common examples are FTP, SMTP, Telnet, and HTTP</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TCP is used whenever we need to perform a reliable communication between a client and a server. TCP performs a reliable communication via the three-way handshake.</a:t>
            </a:r>
          </a:p>
          <a:p>
            <a:pPr marL="0" indent="0">
              <a:buNone/>
            </a:pPr>
            <a:endParaRPr lang="en-ID" sz="4400" dirty="0"/>
          </a:p>
        </p:txBody>
      </p:sp>
    </p:spTree>
    <p:extLst>
      <p:ext uri="{BB962C8B-B14F-4D97-AF65-F5344CB8AC3E}">
        <p14:creationId xmlns:p14="http://schemas.microsoft.com/office/powerpoint/2010/main" val="418568373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0CC91-EDE2-0308-64DD-EDE3D76BB8DF}"/>
              </a:ext>
            </a:extLst>
          </p:cNvPr>
          <p:cNvSpPr>
            <a:spLocks noGrp="1"/>
          </p:cNvSpPr>
          <p:nvPr>
            <p:ph type="title"/>
          </p:nvPr>
        </p:nvSpPr>
        <p:spPr/>
        <p:txBody>
          <a:bodyPr>
            <a:normAutofit fontScale="90000"/>
          </a:bodyPr>
          <a:lstStyle/>
          <a:p>
            <a:r>
              <a:rPr lang="en-US" dirty="0" err="1"/>
              <a:t>udp</a:t>
            </a:r>
            <a:endParaRPr lang="en-ID" dirty="0"/>
          </a:p>
        </p:txBody>
      </p:sp>
      <p:sp>
        <p:nvSpPr>
          <p:cNvPr id="3" name="Text Placeholder 2">
            <a:extLst>
              <a:ext uri="{FF2B5EF4-FFF2-40B4-BE49-F238E27FC236}">
                <a16:creationId xmlns:a16="http://schemas.microsoft.com/office/drawing/2014/main" id="{D51ECB4D-A752-1C24-09AA-90A4D879A347}"/>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4FFF525E-EF58-CA9E-2B3B-AEF079BDFF31}"/>
              </a:ext>
            </a:extLst>
          </p:cNvPr>
          <p:cNvSpPr>
            <a:spLocks noGrp="1"/>
          </p:cNvSpPr>
          <p:nvPr>
            <p:ph sz="quarter" idx="11"/>
          </p:nvPr>
        </p:nvSpPr>
        <p:spPr>
          <a:xfrm>
            <a:off x="2167376" y="3749472"/>
            <a:ext cx="17583663" cy="7546800"/>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User Datagram Protocol is the exact opposite of TCP. It is used for faster communications. An example would be for video streaming, such as Skype (VOIP) communication.</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The advantage of this protocol over TCP is that it’s much faster and efficient. The disadvantage of UDP is that it does not guarantee that the packet will reach the destination</a:t>
            </a:r>
          </a:p>
          <a:p>
            <a:pPr marL="0" indent="0">
              <a:buNone/>
            </a:pPr>
            <a:endParaRPr lang="en-ID" sz="4400" dirty="0"/>
          </a:p>
        </p:txBody>
      </p:sp>
    </p:spTree>
    <p:extLst>
      <p:ext uri="{BB962C8B-B14F-4D97-AF65-F5344CB8AC3E}">
        <p14:creationId xmlns:p14="http://schemas.microsoft.com/office/powerpoint/2010/main" val="63630840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CAEC7-6CDE-2497-2741-72865016F3F4}"/>
              </a:ext>
            </a:extLst>
          </p:cNvPr>
          <p:cNvSpPr>
            <a:spLocks noGrp="1"/>
          </p:cNvSpPr>
          <p:nvPr>
            <p:ph type="title"/>
          </p:nvPr>
        </p:nvSpPr>
        <p:spPr/>
        <p:txBody>
          <a:bodyPr>
            <a:normAutofit fontScale="90000"/>
          </a:bodyPr>
          <a:lstStyle/>
          <a:p>
            <a:r>
              <a:rPr lang="en-US" dirty="0" err="1"/>
              <a:t>icmp</a:t>
            </a:r>
            <a:endParaRPr lang="en-ID" dirty="0"/>
          </a:p>
        </p:txBody>
      </p:sp>
      <p:sp>
        <p:nvSpPr>
          <p:cNvPr id="3" name="Text Placeholder 2">
            <a:extLst>
              <a:ext uri="{FF2B5EF4-FFF2-40B4-BE49-F238E27FC236}">
                <a16:creationId xmlns:a16="http://schemas.microsoft.com/office/drawing/2014/main" id="{96DDDDCE-74BB-4934-DA6E-227E682561A5}"/>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22BFB38B-6976-3356-C4FA-90736B813431}"/>
              </a:ext>
            </a:extLst>
          </p:cNvPr>
          <p:cNvSpPr>
            <a:spLocks noGrp="1"/>
          </p:cNvSpPr>
          <p:nvPr>
            <p:ph sz="quarter" idx="11"/>
          </p:nvPr>
        </p:nvSpPr>
        <p:spPr>
          <a:xfrm>
            <a:off x="2167376" y="3383014"/>
            <a:ext cx="17278863" cy="7467865"/>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Internet Control Messaging Protocol runs upon layer 3 (network layer) of the OSI model, unlike TCP and UDP, which runs upon layer 4. The protocol was developed for troubleshooting error messages on a network</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It is a connectionless protocol, which means that it gives us no guarantee that the packet will reach the destination</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Common applications that use ICMP are “Ping” and “Traceroute.”</a:t>
            </a:r>
          </a:p>
        </p:txBody>
      </p:sp>
    </p:spTree>
    <p:extLst>
      <p:ext uri="{BB962C8B-B14F-4D97-AF65-F5344CB8AC3E}">
        <p14:creationId xmlns:p14="http://schemas.microsoft.com/office/powerpoint/2010/main" val="72669876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BFAE6-6622-A75E-D88C-18829EAE7E66}"/>
              </a:ext>
            </a:extLst>
          </p:cNvPr>
          <p:cNvSpPr>
            <a:spLocks noGrp="1"/>
          </p:cNvSpPr>
          <p:nvPr>
            <p:ph type="title"/>
          </p:nvPr>
        </p:nvSpPr>
        <p:spPr/>
        <p:txBody>
          <a:bodyPr>
            <a:normAutofit fontScale="90000"/>
          </a:bodyPr>
          <a:lstStyle/>
          <a:p>
            <a:r>
              <a:rPr lang="en-US" dirty="0"/>
              <a:t>Server protocols</a:t>
            </a:r>
            <a:endParaRPr lang="en-ID" dirty="0"/>
          </a:p>
        </p:txBody>
      </p:sp>
      <p:sp>
        <p:nvSpPr>
          <p:cNvPr id="3" name="Text Placeholder 2">
            <a:extLst>
              <a:ext uri="{FF2B5EF4-FFF2-40B4-BE49-F238E27FC236}">
                <a16:creationId xmlns:a16="http://schemas.microsoft.com/office/drawing/2014/main" id="{92461369-3B1F-C27A-4C1F-11E4FFA7517E}"/>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F057B8CE-4563-88D0-9210-EA1D7F48FEF1}"/>
              </a:ext>
            </a:extLst>
          </p:cNvPr>
          <p:cNvSpPr>
            <a:spLocks noGrp="1"/>
          </p:cNvSpPr>
          <p:nvPr>
            <p:ph sz="quarter" idx="11"/>
          </p:nvPr>
        </p:nvSpPr>
        <p:spPr>
          <a:xfrm>
            <a:off x="2167376" y="3597072"/>
            <a:ext cx="17918943" cy="7699200"/>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000" b="1" i="0" u="none" strike="noStrike" kern="0" cap="none" spc="0" normalizeH="0" baseline="0" noProof="0" dirty="0">
                <a:ln>
                  <a:noFill/>
                </a:ln>
                <a:solidFill>
                  <a:sysClr val="windowText" lastClr="000000"/>
                </a:solidFill>
                <a:effectLst/>
                <a:uLnTx/>
                <a:uFillTx/>
              </a:rPr>
              <a:t>Server Protocols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In this module, we will be attacking server protocols, but as mentioned earlier, first we need to understand how they work. All server protocols are divided into two basic categories: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1. </a:t>
            </a:r>
            <a:r>
              <a:rPr kumimoji="0" lang="en-US" sz="4000" b="1" i="0" u="none" strike="noStrike" kern="0" cap="none" spc="0" normalizeH="0" baseline="0" noProof="0" dirty="0">
                <a:ln>
                  <a:noFill/>
                </a:ln>
                <a:solidFill>
                  <a:sysClr val="windowText" lastClr="000000"/>
                </a:solidFill>
                <a:effectLst/>
                <a:uLnTx/>
                <a:uFillTx/>
              </a:rPr>
              <a:t>Text-based</a:t>
            </a:r>
            <a:r>
              <a:rPr kumimoji="0" lang="en-US" sz="4000" b="0" i="0" u="none" strike="noStrike" kern="0" cap="none" spc="0" normalizeH="0" baseline="0" noProof="0" dirty="0">
                <a:ln>
                  <a:noFill/>
                </a:ln>
                <a:solidFill>
                  <a:sysClr val="windowText" lastClr="000000"/>
                </a:solidFill>
                <a:effectLst/>
                <a:uLnTx/>
                <a:uFillTx/>
              </a:rPr>
              <a:t> </a:t>
            </a:r>
            <a:r>
              <a:rPr kumimoji="0" lang="en-US" sz="4000" b="1" i="0" u="none" strike="noStrike" kern="0" cap="none" spc="0" normalizeH="0" baseline="0" noProof="0" dirty="0">
                <a:ln>
                  <a:noFill/>
                </a:ln>
                <a:solidFill>
                  <a:sysClr val="windowText" lastClr="000000"/>
                </a:solidFill>
                <a:effectLst/>
                <a:uLnTx/>
                <a:uFillTx/>
              </a:rPr>
              <a:t>protocols</a:t>
            </a:r>
            <a:r>
              <a:rPr kumimoji="0" lang="en-US" sz="4000" b="0" i="0" u="none" strike="noStrike" kern="0" cap="none" spc="0" normalizeH="0" baseline="0" noProof="0" dirty="0">
                <a:ln>
                  <a:noFill/>
                </a:ln>
                <a:solidFill>
                  <a:sysClr val="windowText" lastClr="000000"/>
                </a:solidFill>
                <a:effectLst/>
                <a:uLnTx/>
                <a:uFillTx/>
              </a:rPr>
              <a:t> are human readable protocols, and this is where you, as a penetration tester, need to spend most of your time as they are very easy to understand</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2. </a:t>
            </a:r>
            <a:r>
              <a:rPr kumimoji="0" lang="en-US" sz="4000" b="1" i="0" u="none" strike="noStrike" kern="0" cap="none" spc="0" normalizeH="0" baseline="0" noProof="0" dirty="0">
                <a:ln>
                  <a:noFill/>
                </a:ln>
                <a:solidFill>
                  <a:sysClr val="windowText" lastClr="000000"/>
                </a:solidFill>
                <a:effectLst/>
                <a:uLnTx/>
                <a:uFillTx/>
              </a:rPr>
              <a:t>Binary</a:t>
            </a:r>
            <a:r>
              <a:rPr kumimoji="0" lang="en-US" sz="4000" b="0" i="0" u="none" strike="noStrike" kern="0" cap="none" spc="0" normalizeH="0" baseline="0" noProof="0" dirty="0">
                <a:ln>
                  <a:noFill/>
                </a:ln>
                <a:solidFill>
                  <a:sysClr val="windowText" lastClr="000000"/>
                </a:solidFill>
                <a:effectLst/>
                <a:uLnTx/>
                <a:uFillTx/>
              </a:rPr>
              <a:t> </a:t>
            </a:r>
            <a:r>
              <a:rPr kumimoji="0" lang="en-US" sz="4000" b="1" i="0" u="none" strike="noStrike" kern="0" cap="none" spc="0" normalizeH="0" baseline="0" noProof="0" dirty="0">
                <a:ln>
                  <a:noFill/>
                </a:ln>
                <a:solidFill>
                  <a:sysClr val="windowText" lastClr="000000"/>
                </a:solidFill>
                <a:effectLst/>
                <a:uLnTx/>
                <a:uFillTx/>
              </a:rPr>
              <a:t>protocols </a:t>
            </a:r>
            <a:r>
              <a:rPr kumimoji="0" lang="en-US" sz="4000" b="0" i="0" u="none" strike="noStrike" kern="0" cap="none" spc="0" normalizeH="0" baseline="0" noProof="0" dirty="0">
                <a:ln>
                  <a:noFill/>
                </a:ln>
                <a:solidFill>
                  <a:sysClr val="windowText" lastClr="000000"/>
                </a:solidFill>
                <a:effectLst/>
                <a:uLnTx/>
                <a:uFillTx/>
              </a:rPr>
              <a:t>are not human readable and are very difficult to understand; they are designed for efficiency across the wire </a:t>
            </a:r>
          </a:p>
        </p:txBody>
      </p:sp>
    </p:spTree>
    <p:extLst>
      <p:ext uri="{BB962C8B-B14F-4D97-AF65-F5344CB8AC3E}">
        <p14:creationId xmlns:p14="http://schemas.microsoft.com/office/powerpoint/2010/main" val="165186333"/>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9F9AA-2558-FEF5-743F-B682D2324186}"/>
              </a:ext>
            </a:extLst>
          </p:cNvPr>
          <p:cNvSpPr>
            <a:spLocks noGrp="1"/>
          </p:cNvSpPr>
          <p:nvPr>
            <p:ph type="title"/>
          </p:nvPr>
        </p:nvSpPr>
        <p:spPr/>
        <p:txBody>
          <a:bodyPr>
            <a:normAutofit fontScale="90000"/>
          </a:bodyPr>
          <a:lstStyle/>
          <a:p>
            <a:r>
              <a:rPr lang="en-US" dirty="0"/>
              <a:t>ftp</a:t>
            </a:r>
            <a:endParaRPr lang="en-ID" dirty="0"/>
          </a:p>
        </p:txBody>
      </p:sp>
      <p:sp>
        <p:nvSpPr>
          <p:cNvPr id="3" name="Text Placeholder 2">
            <a:extLst>
              <a:ext uri="{FF2B5EF4-FFF2-40B4-BE49-F238E27FC236}">
                <a16:creationId xmlns:a16="http://schemas.microsoft.com/office/drawing/2014/main" id="{2E60BE75-98A5-B74E-ABAA-D6F951B8D4EE}"/>
              </a:ext>
            </a:extLst>
          </p:cNvPr>
          <p:cNvSpPr>
            <a:spLocks noGrp="1"/>
          </p:cNvSpPr>
          <p:nvPr>
            <p:ph type="body" sz="quarter" idx="10"/>
          </p:nvPr>
        </p:nvSpPr>
        <p:spPr/>
        <p:txBody>
          <a:bodyPr/>
          <a:lstStyle/>
          <a:p>
            <a:endParaRPr lang="en-ID"/>
          </a:p>
        </p:txBody>
      </p:sp>
      <p:sp>
        <p:nvSpPr>
          <p:cNvPr id="4" name="Content Placeholder 3">
            <a:extLst>
              <a:ext uri="{FF2B5EF4-FFF2-40B4-BE49-F238E27FC236}">
                <a16:creationId xmlns:a16="http://schemas.microsoft.com/office/drawing/2014/main" id="{2693E0EF-54DB-9FFF-59A4-B3B42038847A}"/>
              </a:ext>
            </a:extLst>
          </p:cNvPr>
          <p:cNvSpPr>
            <a:spLocks noGrp="1"/>
          </p:cNvSpPr>
          <p:nvPr>
            <p:ph sz="quarter" idx="11"/>
          </p:nvPr>
        </p:nvSpPr>
        <p:spPr>
          <a:xfrm>
            <a:off x="2167376" y="3688512"/>
            <a:ext cx="16699743" cy="6065088"/>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File Transfer Protocol runs on port 21 and commonly used for uploading/ downloading files from a server</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4000" b="0" i="0" u="none" strike="noStrike" kern="0" cap="none" spc="0" normalizeH="0" baseline="0" noProof="0" dirty="0">
                <a:ln>
                  <a:noFill/>
                </a:ln>
                <a:solidFill>
                  <a:sysClr val="windowText" lastClr="000000"/>
                </a:solidFill>
                <a:effectLst/>
                <a:uLnTx/>
                <a:uFillTx/>
              </a:rPr>
              <a:t>FTP, is the weakest link in a network because it’s unencrypted, meaning that anybody on a local network can use a network sniffer to capture all the communication.</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4000" b="0" i="0" u="none" strike="noStrike" kern="0" cap="none" spc="0" normalizeH="0" baseline="0" noProof="0" dirty="0">
              <a:ln>
                <a:noFill/>
              </a:ln>
              <a:solidFill>
                <a:sysClr val="windowText" lastClr="000000"/>
              </a:solidFill>
              <a:effectLst/>
              <a:uLnTx/>
              <a:uFillTx/>
            </a:endParaRPr>
          </a:p>
          <a:p>
            <a:pPr marL="0" indent="0">
              <a:buNone/>
            </a:pPr>
            <a:endParaRPr lang="en-ID" sz="4400" dirty="0"/>
          </a:p>
        </p:txBody>
      </p:sp>
      <p:pic>
        <p:nvPicPr>
          <p:cNvPr id="5" name="Picture 2">
            <a:extLst>
              <a:ext uri="{FF2B5EF4-FFF2-40B4-BE49-F238E27FC236}">
                <a16:creationId xmlns:a16="http://schemas.microsoft.com/office/drawing/2014/main" id="{08645CE0-20D1-2AC4-736E-09490C86C213}"/>
              </a:ext>
            </a:extLst>
          </p:cNvPr>
          <p:cNvPicPr>
            <a:picLocks noChangeAspect="1" noChangeArrowheads="1"/>
          </p:cNvPicPr>
          <p:nvPr/>
        </p:nvPicPr>
        <p:blipFill>
          <a:blip r:embed="rId2" cstate="print"/>
          <a:srcRect/>
          <a:stretch>
            <a:fillRect/>
          </a:stretch>
        </p:blipFill>
        <p:spPr bwMode="auto">
          <a:xfrm>
            <a:off x="6092273" y="7770119"/>
            <a:ext cx="11687957" cy="5385118"/>
          </a:xfrm>
          <a:prstGeom prst="rect">
            <a:avLst/>
          </a:prstGeom>
          <a:noFill/>
          <a:ln w="9525">
            <a:noFill/>
            <a:miter lim="800000"/>
            <a:headEnd/>
            <a:tailEnd/>
          </a:ln>
        </p:spPr>
      </p:pic>
    </p:spTree>
    <p:extLst>
      <p:ext uri="{BB962C8B-B14F-4D97-AF65-F5344CB8AC3E}">
        <p14:creationId xmlns:p14="http://schemas.microsoft.com/office/powerpoint/2010/main" val="2111040622"/>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Custom 1">
      <a:majorFont>
        <a:latin typeface="Open Sans"/>
        <a:ea typeface=""/>
        <a:cs typeface=""/>
      </a:majorFont>
      <a:minorFont>
        <a:latin typeface="Open Sans"/>
        <a:ea typeface=""/>
        <a:cs typefac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BINUS Learning Object Slide Template 2023  -  Read-Only" id="{0B9ADDDE-C7FD-42D8-83B7-6621693F3C5D}" vid="{472DF894-1FEC-4319-A5F3-1F8BDBEC1F3D}"/>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21_BasicWhite</Template>
  <TotalTime>2059</TotalTime>
  <Words>1503</Words>
  <Application>Microsoft Office PowerPoint</Application>
  <PresentationFormat>Custom</PresentationFormat>
  <Paragraphs>135</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Tahoma</vt:lpstr>
      <vt:lpstr>OCRB</vt:lpstr>
      <vt:lpstr>Arial</vt:lpstr>
      <vt:lpstr>Open Sans Semibold</vt:lpstr>
      <vt:lpstr>Open Sans ExtraBold</vt:lpstr>
      <vt:lpstr>Open Sans Light</vt:lpstr>
      <vt:lpstr>21_BasicWhite</vt:lpstr>
      <vt:lpstr>Remote exploitation</vt:lpstr>
      <vt:lpstr>Learning Outcomes </vt:lpstr>
      <vt:lpstr>Sub Topics </vt:lpstr>
      <vt:lpstr>introduction</vt:lpstr>
      <vt:lpstr>tcp</vt:lpstr>
      <vt:lpstr>udp</vt:lpstr>
      <vt:lpstr>icmp</vt:lpstr>
      <vt:lpstr>Server protocols</vt:lpstr>
      <vt:lpstr>ftp</vt:lpstr>
      <vt:lpstr>Thc hydra</vt:lpstr>
      <vt:lpstr>Medusa </vt:lpstr>
      <vt:lpstr>SMTP and HTTP </vt:lpstr>
      <vt:lpstr>SMTP Attacking </vt:lpstr>
      <vt:lpstr>Important  Commands </vt:lpstr>
      <vt:lpstr>Real Life Example </vt:lpstr>
      <vt:lpstr>Attacking SQL Servers </vt:lpstr>
      <vt:lpstr>Metasploit </vt:lpstr>
      <vt:lpstr>Reconnaissance with Metasploit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TRIES</dc:title>
  <dc:creator>HENRY LUCKY</dc:creator>
  <cp:lastModifiedBy>franz.ajr@gmail.com</cp:lastModifiedBy>
  <cp:revision>16</cp:revision>
  <dcterms:created xsi:type="dcterms:W3CDTF">2023-11-16T08:05:07Z</dcterms:created>
  <dcterms:modified xsi:type="dcterms:W3CDTF">2025-06-30T10:36:45Z</dcterms:modified>
</cp:coreProperties>
</file>

<file path=docProps/thumbnail.jpeg>
</file>